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9" r:id="rId1"/>
  </p:sldMasterIdLst>
  <p:notesMasterIdLst>
    <p:notesMasterId r:id="rId21"/>
  </p:notesMasterIdLst>
  <p:handoutMasterIdLst>
    <p:handoutMasterId r:id="rId22"/>
  </p:handoutMasterIdLst>
  <p:sldIdLst>
    <p:sldId id="256" r:id="rId2"/>
    <p:sldId id="281" r:id="rId3"/>
    <p:sldId id="258" r:id="rId4"/>
    <p:sldId id="282" r:id="rId5"/>
    <p:sldId id="270" r:id="rId6"/>
    <p:sldId id="266" r:id="rId7"/>
    <p:sldId id="267" r:id="rId8"/>
    <p:sldId id="283" r:id="rId9"/>
    <p:sldId id="289" r:id="rId10"/>
    <p:sldId id="284" r:id="rId11"/>
    <p:sldId id="275" r:id="rId12"/>
    <p:sldId id="292" r:id="rId13"/>
    <p:sldId id="290" r:id="rId14"/>
    <p:sldId id="285" r:id="rId15"/>
    <p:sldId id="269" r:id="rId16"/>
    <p:sldId id="271" r:id="rId17"/>
    <p:sldId id="293" r:id="rId18"/>
    <p:sldId id="273" r:id="rId19"/>
    <p:sldId id="287" r:id="rId2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image" Target="../media/image22.jpeg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7ECE17-C37F-4377-901C-856D3573C4C3}" type="doc">
      <dgm:prSet loTypeId="urn:microsoft.com/office/officeart/2005/8/layout/cycle1" loCatId="cycle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bs-Latn-BA"/>
        </a:p>
      </dgm:t>
    </dgm:pt>
    <dgm:pt modelId="{2FA94284-2C89-44C6-922D-05FA189CE060}">
      <dgm:prSet phldrT="[Text]"/>
      <dgm:spPr/>
      <dgm:t>
        <a:bodyPr/>
        <a:lstStyle/>
        <a:p>
          <a:r>
            <a:rPr lang="en-US" dirty="0" smtClean="0"/>
            <a:t>Systematic Country Diagnostic </a:t>
          </a:r>
          <a:r>
            <a:rPr lang="bs-Latn-BA" dirty="0" smtClean="0"/>
            <a:t>(SCD)</a:t>
          </a:r>
          <a:endParaRPr lang="bs-Latn-BA" dirty="0"/>
        </a:p>
      </dgm:t>
    </dgm:pt>
    <dgm:pt modelId="{C75894BE-3112-490E-B548-BB86EFC3BFAF}" type="parTrans" cxnId="{D5B440C4-CE46-44CE-BA6D-49F1D3CBEE03}">
      <dgm:prSet/>
      <dgm:spPr/>
      <dgm:t>
        <a:bodyPr/>
        <a:lstStyle/>
        <a:p>
          <a:endParaRPr lang="bs-Latn-BA"/>
        </a:p>
      </dgm:t>
    </dgm:pt>
    <dgm:pt modelId="{78C8B4EA-D25E-4C02-A7C4-F51CDEB4ACCC}" type="sibTrans" cxnId="{D5B440C4-CE46-44CE-BA6D-49F1D3CBEE03}">
      <dgm:prSet/>
      <dgm:spPr/>
      <dgm:t>
        <a:bodyPr/>
        <a:lstStyle/>
        <a:p>
          <a:endParaRPr lang="bs-Latn-BA"/>
        </a:p>
      </dgm:t>
    </dgm:pt>
    <dgm:pt modelId="{EE1E38DD-F849-4B2B-B08D-F0B2D2DD2AEB}">
      <dgm:prSet phldrT="[Text]"/>
      <dgm:spPr/>
      <dgm:t>
        <a:bodyPr/>
        <a:lstStyle/>
        <a:p>
          <a:r>
            <a:rPr lang="en-US" dirty="0" smtClean="0"/>
            <a:t>Country Partnership Framework</a:t>
          </a:r>
          <a:endParaRPr lang="bs-Latn-BA" dirty="0"/>
        </a:p>
      </dgm:t>
    </dgm:pt>
    <dgm:pt modelId="{60701676-100B-4FA9-8249-0A754CF524ED}" type="parTrans" cxnId="{29DCCC55-E95B-4FE8-BD2E-52C8BE791802}">
      <dgm:prSet/>
      <dgm:spPr/>
      <dgm:t>
        <a:bodyPr/>
        <a:lstStyle/>
        <a:p>
          <a:endParaRPr lang="bs-Latn-BA"/>
        </a:p>
      </dgm:t>
    </dgm:pt>
    <dgm:pt modelId="{0895549E-0893-4E69-8AAD-C206DF1879DD}" type="sibTrans" cxnId="{29DCCC55-E95B-4FE8-BD2E-52C8BE791802}">
      <dgm:prSet/>
      <dgm:spPr/>
      <dgm:t>
        <a:bodyPr/>
        <a:lstStyle/>
        <a:p>
          <a:endParaRPr lang="bs-Latn-BA"/>
        </a:p>
      </dgm:t>
    </dgm:pt>
    <dgm:pt modelId="{5B90228C-C95D-44ED-AE59-32318A617CC5}">
      <dgm:prSet phldrT="[Text]"/>
      <dgm:spPr/>
      <dgm:t>
        <a:bodyPr/>
        <a:lstStyle/>
        <a:p>
          <a:r>
            <a:rPr lang="en-US" dirty="0" smtClean="0"/>
            <a:t>Performance and learning review</a:t>
          </a:r>
          <a:endParaRPr lang="bs-Latn-BA" dirty="0"/>
        </a:p>
      </dgm:t>
    </dgm:pt>
    <dgm:pt modelId="{E0D2B62C-783F-45EA-B8E3-1F42CF5E5578}" type="parTrans" cxnId="{8EA4F198-616C-49DB-8913-7939D3C9BFB2}">
      <dgm:prSet/>
      <dgm:spPr/>
      <dgm:t>
        <a:bodyPr/>
        <a:lstStyle/>
        <a:p>
          <a:endParaRPr lang="bs-Latn-BA"/>
        </a:p>
      </dgm:t>
    </dgm:pt>
    <dgm:pt modelId="{FD0311E8-6B13-4E9B-85F3-7E74C76704BC}" type="sibTrans" cxnId="{8EA4F198-616C-49DB-8913-7939D3C9BFB2}">
      <dgm:prSet/>
      <dgm:spPr/>
      <dgm:t>
        <a:bodyPr/>
        <a:lstStyle/>
        <a:p>
          <a:endParaRPr lang="bs-Latn-BA"/>
        </a:p>
      </dgm:t>
    </dgm:pt>
    <dgm:pt modelId="{3C4C29FD-8C4B-4B21-9ABE-5D9626B8DEFF}">
      <dgm:prSet phldrT="[Text]"/>
      <dgm:spPr/>
      <dgm:t>
        <a:bodyPr/>
        <a:lstStyle/>
        <a:p>
          <a:r>
            <a:rPr lang="en-US" dirty="0" smtClean="0"/>
            <a:t>Completion and learning review</a:t>
          </a:r>
          <a:endParaRPr lang="bs-Latn-BA" dirty="0"/>
        </a:p>
      </dgm:t>
    </dgm:pt>
    <dgm:pt modelId="{98D8953B-82B1-4B1B-9D8C-A887ED7603B6}" type="parTrans" cxnId="{DE45574D-C4AA-4EF3-AF4B-40FC73170B95}">
      <dgm:prSet/>
      <dgm:spPr/>
      <dgm:t>
        <a:bodyPr/>
        <a:lstStyle/>
        <a:p>
          <a:endParaRPr lang="bs-Latn-BA"/>
        </a:p>
      </dgm:t>
    </dgm:pt>
    <dgm:pt modelId="{14C7D478-D4A4-457B-9B62-8551A58230E0}" type="sibTrans" cxnId="{DE45574D-C4AA-4EF3-AF4B-40FC73170B95}">
      <dgm:prSet/>
      <dgm:spPr/>
      <dgm:t>
        <a:bodyPr/>
        <a:lstStyle/>
        <a:p>
          <a:endParaRPr lang="bs-Latn-BA"/>
        </a:p>
      </dgm:t>
    </dgm:pt>
    <dgm:pt modelId="{412A0B64-8250-4C2E-B5DF-97ABEE9A112D}" type="pres">
      <dgm:prSet presAssocID="{E97ECE17-C37F-4377-901C-856D3573C4C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439C50A8-F002-4948-9F38-3CE4E8D4C51D}" type="pres">
      <dgm:prSet presAssocID="{2FA94284-2C89-44C6-922D-05FA189CE060}" presName="dummy" presStyleCnt="0"/>
      <dgm:spPr/>
    </dgm:pt>
    <dgm:pt modelId="{744B3429-9F36-4A0C-9A15-0C57BFCF775D}" type="pres">
      <dgm:prSet presAssocID="{2FA94284-2C89-44C6-922D-05FA189CE060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1D8AC759-4223-4533-B8AC-B1865EB94837}" type="pres">
      <dgm:prSet presAssocID="{78C8B4EA-D25E-4C02-A7C4-F51CDEB4ACCC}" presName="sibTrans" presStyleLbl="node1" presStyleIdx="0" presStyleCnt="4"/>
      <dgm:spPr/>
      <dgm:t>
        <a:bodyPr/>
        <a:lstStyle/>
        <a:p>
          <a:endParaRPr lang="bs-Latn-BA"/>
        </a:p>
      </dgm:t>
    </dgm:pt>
    <dgm:pt modelId="{2957FEC0-EDB6-472B-B6C2-76369BB25276}" type="pres">
      <dgm:prSet presAssocID="{EE1E38DD-F849-4B2B-B08D-F0B2D2DD2AEB}" presName="dummy" presStyleCnt="0"/>
      <dgm:spPr/>
    </dgm:pt>
    <dgm:pt modelId="{1965B916-082E-4860-B2AE-06BBF281E462}" type="pres">
      <dgm:prSet presAssocID="{EE1E38DD-F849-4B2B-B08D-F0B2D2DD2AEB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2FC673BF-BA22-449E-9C4D-FBDD81A02D74}" type="pres">
      <dgm:prSet presAssocID="{0895549E-0893-4E69-8AAD-C206DF1879DD}" presName="sibTrans" presStyleLbl="node1" presStyleIdx="1" presStyleCnt="4"/>
      <dgm:spPr/>
      <dgm:t>
        <a:bodyPr/>
        <a:lstStyle/>
        <a:p>
          <a:endParaRPr lang="bs-Latn-BA"/>
        </a:p>
      </dgm:t>
    </dgm:pt>
    <dgm:pt modelId="{1D4A436A-51A2-4FF5-B107-56C94680C85C}" type="pres">
      <dgm:prSet presAssocID="{5B90228C-C95D-44ED-AE59-32318A617CC5}" presName="dummy" presStyleCnt="0"/>
      <dgm:spPr/>
    </dgm:pt>
    <dgm:pt modelId="{81A59CBF-CB73-4021-91DA-A5E638A8043A}" type="pres">
      <dgm:prSet presAssocID="{5B90228C-C95D-44ED-AE59-32318A617CC5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6DE00AE2-D925-4A98-BB01-45036EC01EDD}" type="pres">
      <dgm:prSet presAssocID="{FD0311E8-6B13-4E9B-85F3-7E74C76704BC}" presName="sibTrans" presStyleLbl="node1" presStyleIdx="2" presStyleCnt="4"/>
      <dgm:spPr/>
      <dgm:t>
        <a:bodyPr/>
        <a:lstStyle/>
        <a:p>
          <a:endParaRPr lang="bs-Latn-BA"/>
        </a:p>
      </dgm:t>
    </dgm:pt>
    <dgm:pt modelId="{F9FE651C-1CBC-4DBA-8D94-48213B9C4B77}" type="pres">
      <dgm:prSet presAssocID="{3C4C29FD-8C4B-4B21-9ABE-5D9626B8DEFF}" presName="dummy" presStyleCnt="0"/>
      <dgm:spPr/>
    </dgm:pt>
    <dgm:pt modelId="{121370E6-B035-44A8-85C3-99B371982B1E}" type="pres">
      <dgm:prSet presAssocID="{3C4C29FD-8C4B-4B21-9ABE-5D9626B8DEFF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F731D9DC-BFCA-4F72-BA4D-463621E9F286}" type="pres">
      <dgm:prSet presAssocID="{14C7D478-D4A4-457B-9B62-8551A58230E0}" presName="sibTrans" presStyleLbl="node1" presStyleIdx="3" presStyleCnt="4"/>
      <dgm:spPr/>
      <dgm:t>
        <a:bodyPr/>
        <a:lstStyle/>
        <a:p>
          <a:endParaRPr lang="bs-Latn-BA"/>
        </a:p>
      </dgm:t>
    </dgm:pt>
  </dgm:ptLst>
  <dgm:cxnLst>
    <dgm:cxn modelId="{8EA4F198-616C-49DB-8913-7939D3C9BFB2}" srcId="{E97ECE17-C37F-4377-901C-856D3573C4C3}" destId="{5B90228C-C95D-44ED-AE59-32318A617CC5}" srcOrd="2" destOrd="0" parTransId="{E0D2B62C-783F-45EA-B8E3-1F42CF5E5578}" sibTransId="{FD0311E8-6B13-4E9B-85F3-7E74C76704BC}"/>
    <dgm:cxn modelId="{8E8CBAE4-76CC-42A0-A69F-DAE603D66264}" type="presOf" srcId="{5B90228C-C95D-44ED-AE59-32318A617CC5}" destId="{81A59CBF-CB73-4021-91DA-A5E638A8043A}" srcOrd="0" destOrd="0" presId="urn:microsoft.com/office/officeart/2005/8/layout/cycle1"/>
    <dgm:cxn modelId="{2CBE99FF-AB57-4ED4-B8F5-1D00959AE813}" type="presOf" srcId="{3C4C29FD-8C4B-4B21-9ABE-5D9626B8DEFF}" destId="{121370E6-B035-44A8-85C3-99B371982B1E}" srcOrd="0" destOrd="0" presId="urn:microsoft.com/office/officeart/2005/8/layout/cycle1"/>
    <dgm:cxn modelId="{4C6BFEBA-8828-47AF-9A87-1DA69F0400C9}" type="presOf" srcId="{14C7D478-D4A4-457B-9B62-8551A58230E0}" destId="{F731D9DC-BFCA-4F72-BA4D-463621E9F286}" srcOrd="0" destOrd="0" presId="urn:microsoft.com/office/officeart/2005/8/layout/cycle1"/>
    <dgm:cxn modelId="{29DCCC55-E95B-4FE8-BD2E-52C8BE791802}" srcId="{E97ECE17-C37F-4377-901C-856D3573C4C3}" destId="{EE1E38DD-F849-4B2B-B08D-F0B2D2DD2AEB}" srcOrd="1" destOrd="0" parTransId="{60701676-100B-4FA9-8249-0A754CF524ED}" sibTransId="{0895549E-0893-4E69-8AAD-C206DF1879DD}"/>
    <dgm:cxn modelId="{F7E1BF6D-8F04-49F8-A3A0-A65C56EAB346}" type="presOf" srcId="{0895549E-0893-4E69-8AAD-C206DF1879DD}" destId="{2FC673BF-BA22-449E-9C4D-FBDD81A02D74}" srcOrd="0" destOrd="0" presId="urn:microsoft.com/office/officeart/2005/8/layout/cycle1"/>
    <dgm:cxn modelId="{F75E4833-7F2E-463D-A8E7-E6874F97696B}" type="presOf" srcId="{2FA94284-2C89-44C6-922D-05FA189CE060}" destId="{744B3429-9F36-4A0C-9A15-0C57BFCF775D}" srcOrd="0" destOrd="0" presId="urn:microsoft.com/office/officeart/2005/8/layout/cycle1"/>
    <dgm:cxn modelId="{D5B440C4-CE46-44CE-BA6D-49F1D3CBEE03}" srcId="{E97ECE17-C37F-4377-901C-856D3573C4C3}" destId="{2FA94284-2C89-44C6-922D-05FA189CE060}" srcOrd="0" destOrd="0" parTransId="{C75894BE-3112-490E-B548-BB86EFC3BFAF}" sibTransId="{78C8B4EA-D25E-4C02-A7C4-F51CDEB4ACCC}"/>
    <dgm:cxn modelId="{394C420D-6018-4E97-A50C-BFC6A9E1CDB3}" type="presOf" srcId="{EE1E38DD-F849-4B2B-B08D-F0B2D2DD2AEB}" destId="{1965B916-082E-4860-B2AE-06BBF281E462}" srcOrd="0" destOrd="0" presId="urn:microsoft.com/office/officeart/2005/8/layout/cycle1"/>
    <dgm:cxn modelId="{DEEC0D4E-1B9A-45B6-8AE2-C6823528522B}" type="presOf" srcId="{E97ECE17-C37F-4377-901C-856D3573C4C3}" destId="{412A0B64-8250-4C2E-B5DF-97ABEE9A112D}" srcOrd="0" destOrd="0" presId="urn:microsoft.com/office/officeart/2005/8/layout/cycle1"/>
    <dgm:cxn modelId="{AB8449A3-EE48-4DAB-BF48-4C00F7462941}" type="presOf" srcId="{FD0311E8-6B13-4E9B-85F3-7E74C76704BC}" destId="{6DE00AE2-D925-4A98-BB01-45036EC01EDD}" srcOrd="0" destOrd="0" presId="urn:microsoft.com/office/officeart/2005/8/layout/cycle1"/>
    <dgm:cxn modelId="{E08C2E47-A55D-4B43-87B2-9CAC695863DE}" type="presOf" srcId="{78C8B4EA-D25E-4C02-A7C4-F51CDEB4ACCC}" destId="{1D8AC759-4223-4533-B8AC-B1865EB94837}" srcOrd="0" destOrd="0" presId="urn:microsoft.com/office/officeart/2005/8/layout/cycle1"/>
    <dgm:cxn modelId="{DE45574D-C4AA-4EF3-AF4B-40FC73170B95}" srcId="{E97ECE17-C37F-4377-901C-856D3573C4C3}" destId="{3C4C29FD-8C4B-4B21-9ABE-5D9626B8DEFF}" srcOrd="3" destOrd="0" parTransId="{98D8953B-82B1-4B1B-9D8C-A887ED7603B6}" sibTransId="{14C7D478-D4A4-457B-9B62-8551A58230E0}"/>
    <dgm:cxn modelId="{E01F371D-D39A-43D2-BEDE-DB5F4A3A29BD}" type="presParOf" srcId="{412A0B64-8250-4C2E-B5DF-97ABEE9A112D}" destId="{439C50A8-F002-4948-9F38-3CE4E8D4C51D}" srcOrd="0" destOrd="0" presId="urn:microsoft.com/office/officeart/2005/8/layout/cycle1"/>
    <dgm:cxn modelId="{2C0CE6F7-A566-4669-A604-8E4C1448A01C}" type="presParOf" srcId="{412A0B64-8250-4C2E-B5DF-97ABEE9A112D}" destId="{744B3429-9F36-4A0C-9A15-0C57BFCF775D}" srcOrd="1" destOrd="0" presId="urn:microsoft.com/office/officeart/2005/8/layout/cycle1"/>
    <dgm:cxn modelId="{6184677D-82CF-4343-A596-38F89F0B2EA5}" type="presParOf" srcId="{412A0B64-8250-4C2E-B5DF-97ABEE9A112D}" destId="{1D8AC759-4223-4533-B8AC-B1865EB94837}" srcOrd="2" destOrd="0" presId="urn:microsoft.com/office/officeart/2005/8/layout/cycle1"/>
    <dgm:cxn modelId="{61C99E66-1A6A-420C-81FE-0A81041E751B}" type="presParOf" srcId="{412A0B64-8250-4C2E-B5DF-97ABEE9A112D}" destId="{2957FEC0-EDB6-472B-B6C2-76369BB25276}" srcOrd="3" destOrd="0" presId="urn:microsoft.com/office/officeart/2005/8/layout/cycle1"/>
    <dgm:cxn modelId="{BDCE65C7-CA1F-42C9-834F-C236BAE0F22D}" type="presParOf" srcId="{412A0B64-8250-4C2E-B5DF-97ABEE9A112D}" destId="{1965B916-082E-4860-B2AE-06BBF281E462}" srcOrd="4" destOrd="0" presId="urn:microsoft.com/office/officeart/2005/8/layout/cycle1"/>
    <dgm:cxn modelId="{BB7ECAC1-AB81-43BE-BD4A-6AFF6B9C4D95}" type="presParOf" srcId="{412A0B64-8250-4C2E-B5DF-97ABEE9A112D}" destId="{2FC673BF-BA22-449E-9C4D-FBDD81A02D74}" srcOrd="5" destOrd="0" presId="urn:microsoft.com/office/officeart/2005/8/layout/cycle1"/>
    <dgm:cxn modelId="{8C5226D2-DE8C-45F8-9EDE-7A89A65BB463}" type="presParOf" srcId="{412A0B64-8250-4C2E-B5DF-97ABEE9A112D}" destId="{1D4A436A-51A2-4FF5-B107-56C94680C85C}" srcOrd="6" destOrd="0" presId="urn:microsoft.com/office/officeart/2005/8/layout/cycle1"/>
    <dgm:cxn modelId="{B4069805-6B95-4778-A126-6C4D0961BE16}" type="presParOf" srcId="{412A0B64-8250-4C2E-B5DF-97ABEE9A112D}" destId="{81A59CBF-CB73-4021-91DA-A5E638A8043A}" srcOrd="7" destOrd="0" presId="urn:microsoft.com/office/officeart/2005/8/layout/cycle1"/>
    <dgm:cxn modelId="{0383FF53-6090-49CB-9A31-ABCA09DACCDF}" type="presParOf" srcId="{412A0B64-8250-4C2E-B5DF-97ABEE9A112D}" destId="{6DE00AE2-D925-4A98-BB01-45036EC01EDD}" srcOrd="8" destOrd="0" presId="urn:microsoft.com/office/officeart/2005/8/layout/cycle1"/>
    <dgm:cxn modelId="{E6AFFA19-C786-4A6E-BA25-D156F939664E}" type="presParOf" srcId="{412A0B64-8250-4C2E-B5DF-97ABEE9A112D}" destId="{F9FE651C-1CBC-4DBA-8D94-48213B9C4B77}" srcOrd="9" destOrd="0" presId="urn:microsoft.com/office/officeart/2005/8/layout/cycle1"/>
    <dgm:cxn modelId="{355BDF24-38A5-4962-8EAB-9DB6B98B1836}" type="presParOf" srcId="{412A0B64-8250-4C2E-B5DF-97ABEE9A112D}" destId="{121370E6-B035-44A8-85C3-99B371982B1E}" srcOrd="10" destOrd="0" presId="urn:microsoft.com/office/officeart/2005/8/layout/cycle1"/>
    <dgm:cxn modelId="{33B4E9E3-FB41-4A81-8A64-4E79A0E2D544}" type="presParOf" srcId="{412A0B64-8250-4C2E-B5DF-97ABEE9A112D}" destId="{F731D9DC-BFCA-4F72-BA4D-463621E9F286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DC3072-9316-4992-B258-E3FF0F7E58D9}" type="doc">
      <dgm:prSet loTypeId="urn:microsoft.com/office/officeart/2005/8/layout/venn1" loCatId="relationship" qsTypeId="urn:microsoft.com/office/officeart/2005/8/quickstyle/simple1" qsCatId="simple" csTypeId="urn:microsoft.com/office/officeart/2005/8/colors/accent2_2" csCatId="accent2" phldr="1"/>
      <dgm:spPr/>
    </dgm:pt>
    <dgm:pt modelId="{CB9BFFAF-011B-4E33-8CCC-CC6672D9ECDA}">
      <dgm:prSet phldrT="[Text]"/>
      <dgm:spPr/>
      <dgm:t>
        <a:bodyPr/>
        <a:lstStyle/>
        <a:p>
          <a:r>
            <a:rPr lang="en-US" dirty="0" smtClean="0"/>
            <a:t>Systematic Country Diagnostic </a:t>
          </a:r>
          <a:r>
            <a:rPr lang="bs-Latn-BA" dirty="0" smtClean="0"/>
            <a:t>(SCD)</a:t>
          </a:r>
          <a:endParaRPr lang="bs-Latn-BA" dirty="0"/>
        </a:p>
      </dgm:t>
    </dgm:pt>
    <dgm:pt modelId="{FABF513D-AC36-4191-B59A-70FC26CF9DF1}" type="parTrans" cxnId="{33E81276-EE1F-4623-8B84-F68147D98C41}">
      <dgm:prSet/>
      <dgm:spPr/>
      <dgm:t>
        <a:bodyPr/>
        <a:lstStyle/>
        <a:p>
          <a:endParaRPr lang="bs-Latn-BA"/>
        </a:p>
      </dgm:t>
    </dgm:pt>
    <dgm:pt modelId="{010904A6-5AF3-4A33-B9DF-0EC0E7D89741}" type="sibTrans" cxnId="{33E81276-EE1F-4623-8B84-F68147D98C41}">
      <dgm:prSet/>
      <dgm:spPr/>
      <dgm:t>
        <a:bodyPr/>
        <a:lstStyle/>
        <a:p>
          <a:endParaRPr lang="bs-Latn-BA"/>
        </a:p>
      </dgm:t>
    </dgm:pt>
    <dgm:pt modelId="{BE987B99-B066-4541-AEA8-F8C60C779886}">
      <dgm:prSet phldrT="[Text]"/>
      <dgm:spPr/>
      <dgm:t>
        <a:bodyPr/>
        <a:lstStyle/>
        <a:p>
          <a:r>
            <a:rPr lang="en-US" dirty="0" smtClean="0"/>
            <a:t>Government Agenda</a:t>
          </a:r>
          <a:endParaRPr lang="bs-Latn-BA" dirty="0"/>
        </a:p>
      </dgm:t>
    </dgm:pt>
    <dgm:pt modelId="{1FCC1F95-BC51-406D-A8A2-0C41B7BC752D}" type="parTrans" cxnId="{3D1CFCE7-CB80-4994-9F3B-E0DFF557C164}">
      <dgm:prSet/>
      <dgm:spPr/>
      <dgm:t>
        <a:bodyPr/>
        <a:lstStyle/>
        <a:p>
          <a:endParaRPr lang="bs-Latn-BA"/>
        </a:p>
      </dgm:t>
    </dgm:pt>
    <dgm:pt modelId="{473E2B3F-9331-4495-A768-DEE9E57AA705}" type="sibTrans" cxnId="{3D1CFCE7-CB80-4994-9F3B-E0DFF557C164}">
      <dgm:prSet/>
      <dgm:spPr/>
      <dgm:t>
        <a:bodyPr/>
        <a:lstStyle/>
        <a:p>
          <a:endParaRPr lang="bs-Latn-BA"/>
        </a:p>
      </dgm:t>
    </dgm:pt>
    <dgm:pt modelId="{6F26EEDD-2F2A-442F-99E9-B76FCC0E444C}">
      <dgm:prSet phldrT="[Text]"/>
      <dgm:spPr/>
      <dgm:t>
        <a:bodyPr/>
        <a:lstStyle/>
        <a:p>
          <a:r>
            <a:rPr lang="en-US" dirty="0" smtClean="0"/>
            <a:t>WBG Comparative Advantage</a:t>
          </a:r>
          <a:endParaRPr lang="bs-Latn-BA" dirty="0"/>
        </a:p>
      </dgm:t>
    </dgm:pt>
    <dgm:pt modelId="{635DDDA6-154F-49DD-BF0E-2D8D7C31D315}" type="parTrans" cxnId="{9D24CCC7-B094-4DBF-ABA2-1A29E79728B0}">
      <dgm:prSet/>
      <dgm:spPr/>
      <dgm:t>
        <a:bodyPr/>
        <a:lstStyle/>
        <a:p>
          <a:endParaRPr lang="bs-Latn-BA"/>
        </a:p>
      </dgm:t>
    </dgm:pt>
    <dgm:pt modelId="{F7195335-0CC2-4386-AD35-2B666C42788B}" type="sibTrans" cxnId="{9D24CCC7-B094-4DBF-ABA2-1A29E79728B0}">
      <dgm:prSet/>
      <dgm:spPr/>
      <dgm:t>
        <a:bodyPr/>
        <a:lstStyle/>
        <a:p>
          <a:endParaRPr lang="bs-Latn-BA"/>
        </a:p>
      </dgm:t>
    </dgm:pt>
    <dgm:pt modelId="{B92D1891-5406-4857-998F-6189EF8F08CE}" type="pres">
      <dgm:prSet presAssocID="{9DDC3072-9316-4992-B258-E3FF0F7E58D9}" presName="compositeShape" presStyleCnt="0">
        <dgm:presLayoutVars>
          <dgm:chMax val="7"/>
          <dgm:dir/>
          <dgm:resizeHandles val="exact"/>
        </dgm:presLayoutVars>
      </dgm:prSet>
      <dgm:spPr/>
    </dgm:pt>
    <dgm:pt modelId="{B381AA24-FC98-47DD-8C1C-4631B36FA935}" type="pres">
      <dgm:prSet presAssocID="{CB9BFFAF-011B-4E33-8CCC-CC6672D9ECDA}" presName="circ1" presStyleLbl="vennNode1" presStyleIdx="0" presStyleCnt="3"/>
      <dgm:spPr/>
      <dgm:t>
        <a:bodyPr/>
        <a:lstStyle/>
        <a:p>
          <a:endParaRPr lang="bs-Latn-BA"/>
        </a:p>
      </dgm:t>
    </dgm:pt>
    <dgm:pt modelId="{8AFE031D-7BEF-4456-8411-CBD41CF64F6B}" type="pres">
      <dgm:prSet presAssocID="{CB9BFFAF-011B-4E33-8CCC-CC6672D9ECD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CBD7682F-1EAA-4380-A670-50BF35105241}" type="pres">
      <dgm:prSet presAssocID="{BE987B99-B066-4541-AEA8-F8C60C779886}" presName="circ2" presStyleLbl="vennNode1" presStyleIdx="1" presStyleCnt="3"/>
      <dgm:spPr/>
      <dgm:t>
        <a:bodyPr/>
        <a:lstStyle/>
        <a:p>
          <a:endParaRPr lang="bs-Latn-BA"/>
        </a:p>
      </dgm:t>
    </dgm:pt>
    <dgm:pt modelId="{222079E6-E69E-4786-933B-8CB9510EA812}" type="pres">
      <dgm:prSet presAssocID="{BE987B99-B066-4541-AEA8-F8C60C77988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446D1188-25DD-4B19-9AF6-96737B819E7A}" type="pres">
      <dgm:prSet presAssocID="{6F26EEDD-2F2A-442F-99E9-B76FCC0E444C}" presName="circ3" presStyleLbl="vennNode1" presStyleIdx="2" presStyleCnt="3"/>
      <dgm:spPr/>
      <dgm:t>
        <a:bodyPr/>
        <a:lstStyle/>
        <a:p>
          <a:endParaRPr lang="bs-Latn-BA"/>
        </a:p>
      </dgm:t>
    </dgm:pt>
    <dgm:pt modelId="{1448BCDF-F2AF-4073-8A39-2842E849B691}" type="pres">
      <dgm:prSet presAssocID="{6F26EEDD-2F2A-442F-99E9-B76FCC0E444C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bs-Latn-BA"/>
        </a:p>
      </dgm:t>
    </dgm:pt>
  </dgm:ptLst>
  <dgm:cxnLst>
    <dgm:cxn modelId="{9D24CCC7-B094-4DBF-ABA2-1A29E79728B0}" srcId="{9DDC3072-9316-4992-B258-E3FF0F7E58D9}" destId="{6F26EEDD-2F2A-442F-99E9-B76FCC0E444C}" srcOrd="2" destOrd="0" parTransId="{635DDDA6-154F-49DD-BF0E-2D8D7C31D315}" sibTransId="{F7195335-0CC2-4386-AD35-2B666C42788B}"/>
    <dgm:cxn modelId="{A071A9BA-B2E0-4733-8CA3-1D22F9E3A0AA}" type="presOf" srcId="{CB9BFFAF-011B-4E33-8CCC-CC6672D9ECDA}" destId="{8AFE031D-7BEF-4456-8411-CBD41CF64F6B}" srcOrd="1" destOrd="0" presId="urn:microsoft.com/office/officeart/2005/8/layout/venn1"/>
    <dgm:cxn modelId="{33E81276-EE1F-4623-8B84-F68147D98C41}" srcId="{9DDC3072-9316-4992-B258-E3FF0F7E58D9}" destId="{CB9BFFAF-011B-4E33-8CCC-CC6672D9ECDA}" srcOrd="0" destOrd="0" parTransId="{FABF513D-AC36-4191-B59A-70FC26CF9DF1}" sibTransId="{010904A6-5AF3-4A33-B9DF-0EC0E7D89741}"/>
    <dgm:cxn modelId="{22C7AABC-0796-408F-B647-50F1897C5702}" type="presOf" srcId="{CB9BFFAF-011B-4E33-8CCC-CC6672D9ECDA}" destId="{B381AA24-FC98-47DD-8C1C-4631B36FA935}" srcOrd="0" destOrd="0" presId="urn:microsoft.com/office/officeart/2005/8/layout/venn1"/>
    <dgm:cxn modelId="{4705D965-10AC-4926-9694-4238C324B484}" type="presOf" srcId="{9DDC3072-9316-4992-B258-E3FF0F7E58D9}" destId="{B92D1891-5406-4857-998F-6189EF8F08CE}" srcOrd="0" destOrd="0" presId="urn:microsoft.com/office/officeart/2005/8/layout/venn1"/>
    <dgm:cxn modelId="{9D85D048-A66D-48A8-9AAF-135A50F107BA}" type="presOf" srcId="{BE987B99-B066-4541-AEA8-F8C60C779886}" destId="{222079E6-E69E-4786-933B-8CB9510EA812}" srcOrd="1" destOrd="0" presId="urn:microsoft.com/office/officeart/2005/8/layout/venn1"/>
    <dgm:cxn modelId="{3D1CFCE7-CB80-4994-9F3B-E0DFF557C164}" srcId="{9DDC3072-9316-4992-B258-E3FF0F7E58D9}" destId="{BE987B99-B066-4541-AEA8-F8C60C779886}" srcOrd="1" destOrd="0" parTransId="{1FCC1F95-BC51-406D-A8A2-0C41B7BC752D}" sibTransId="{473E2B3F-9331-4495-A768-DEE9E57AA705}"/>
    <dgm:cxn modelId="{B0FAF2DC-31EB-48DB-9578-4B1A03079E17}" type="presOf" srcId="{6F26EEDD-2F2A-442F-99E9-B76FCC0E444C}" destId="{446D1188-25DD-4B19-9AF6-96737B819E7A}" srcOrd="0" destOrd="0" presId="urn:microsoft.com/office/officeart/2005/8/layout/venn1"/>
    <dgm:cxn modelId="{6CD0A64D-3F5F-4A3A-84EE-91BE2F715E93}" type="presOf" srcId="{BE987B99-B066-4541-AEA8-F8C60C779886}" destId="{CBD7682F-1EAA-4380-A670-50BF35105241}" srcOrd="0" destOrd="0" presId="urn:microsoft.com/office/officeart/2005/8/layout/venn1"/>
    <dgm:cxn modelId="{DC71D273-4E73-477F-A337-C20DE1653E8E}" type="presOf" srcId="{6F26EEDD-2F2A-442F-99E9-B76FCC0E444C}" destId="{1448BCDF-F2AF-4073-8A39-2842E849B691}" srcOrd="1" destOrd="0" presId="urn:microsoft.com/office/officeart/2005/8/layout/venn1"/>
    <dgm:cxn modelId="{031CEB16-1EEC-4E1C-B4D0-D3B23E5D4EC0}" type="presParOf" srcId="{B92D1891-5406-4857-998F-6189EF8F08CE}" destId="{B381AA24-FC98-47DD-8C1C-4631B36FA935}" srcOrd="0" destOrd="0" presId="urn:microsoft.com/office/officeart/2005/8/layout/venn1"/>
    <dgm:cxn modelId="{62AC849F-DC78-441E-A26F-C949F6709774}" type="presParOf" srcId="{B92D1891-5406-4857-998F-6189EF8F08CE}" destId="{8AFE031D-7BEF-4456-8411-CBD41CF64F6B}" srcOrd="1" destOrd="0" presId="urn:microsoft.com/office/officeart/2005/8/layout/venn1"/>
    <dgm:cxn modelId="{A22C3D7E-54A1-49C7-A836-C7E7BF122AA7}" type="presParOf" srcId="{B92D1891-5406-4857-998F-6189EF8F08CE}" destId="{CBD7682F-1EAA-4380-A670-50BF35105241}" srcOrd="2" destOrd="0" presId="urn:microsoft.com/office/officeart/2005/8/layout/venn1"/>
    <dgm:cxn modelId="{04DD61A6-48A4-4989-8DBE-D1BBF470B113}" type="presParOf" srcId="{B92D1891-5406-4857-998F-6189EF8F08CE}" destId="{222079E6-E69E-4786-933B-8CB9510EA812}" srcOrd="3" destOrd="0" presId="urn:microsoft.com/office/officeart/2005/8/layout/venn1"/>
    <dgm:cxn modelId="{885E94B7-C61B-44C6-B8AD-8017FF4796EB}" type="presParOf" srcId="{B92D1891-5406-4857-998F-6189EF8F08CE}" destId="{446D1188-25DD-4B19-9AF6-96737B819E7A}" srcOrd="4" destOrd="0" presId="urn:microsoft.com/office/officeart/2005/8/layout/venn1"/>
    <dgm:cxn modelId="{DCD34E0C-F97B-4F96-8070-23D6ED3F7A21}" type="presParOf" srcId="{B92D1891-5406-4857-998F-6189EF8F08CE}" destId="{1448BCDF-F2AF-4073-8A39-2842E849B691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101932-F2AD-40BD-BEC5-EF4872A17C35}" type="doc">
      <dgm:prSet loTypeId="urn:microsoft.com/office/officeart/2008/layout/TitlePictureLineup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AD7DA8B0-F575-443E-8883-11D1DDCB3B30}">
      <dgm:prSet phldrT="[Text]" custT="1"/>
      <dgm:spPr/>
      <dgm:t>
        <a:bodyPr/>
        <a:lstStyle/>
        <a:p>
          <a:r>
            <a:rPr lang="en-US" sz="1000" dirty="0" smtClean="0"/>
            <a:t>Public Finance, Taxation, And Fiscal Sustainability</a:t>
          </a:r>
          <a:endParaRPr lang="bs-Latn-BA" sz="1000" dirty="0"/>
        </a:p>
      </dgm:t>
    </dgm:pt>
    <dgm:pt modelId="{885F416A-645D-4C28-8F2E-A9F9BFD08F07}" type="parTrans" cxnId="{FC7AFAC1-A677-4575-88F5-D8CDB5A54353}">
      <dgm:prSet/>
      <dgm:spPr/>
      <dgm:t>
        <a:bodyPr/>
        <a:lstStyle/>
        <a:p>
          <a:endParaRPr lang="bs-Latn-BA"/>
        </a:p>
      </dgm:t>
    </dgm:pt>
    <dgm:pt modelId="{BA96DCCD-0D88-499C-94E8-0D576CA839A2}" type="sibTrans" cxnId="{FC7AFAC1-A677-4575-88F5-D8CDB5A54353}">
      <dgm:prSet/>
      <dgm:spPr/>
      <dgm:t>
        <a:bodyPr/>
        <a:lstStyle/>
        <a:p>
          <a:endParaRPr lang="bs-Latn-BA"/>
        </a:p>
      </dgm:t>
    </dgm:pt>
    <dgm:pt modelId="{265E2DF8-ABA7-4A5F-A426-F086766DBE31}">
      <dgm:prSet phldrT="[Text]" custT="1"/>
      <dgm:spPr/>
      <dgm:t>
        <a:bodyPr/>
        <a:lstStyle/>
        <a:p>
          <a:r>
            <a:rPr lang="en-US" sz="1000" dirty="0" smtClean="0"/>
            <a:t>Reduce expenditures</a:t>
          </a:r>
          <a:endParaRPr lang="bs-Latn-BA" sz="1000" dirty="0"/>
        </a:p>
      </dgm:t>
    </dgm:pt>
    <dgm:pt modelId="{2F8E37D3-3CBE-492B-8B3C-87569E7A3700}" type="parTrans" cxnId="{405BBD13-82B6-40CE-8D60-32951FAB417C}">
      <dgm:prSet/>
      <dgm:spPr/>
      <dgm:t>
        <a:bodyPr/>
        <a:lstStyle/>
        <a:p>
          <a:endParaRPr lang="bs-Latn-BA"/>
        </a:p>
      </dgm:t>
    </dgm:pt>
    <dgm:pt modelId="{0D66B72D-C76C-403D-8DD1-F0D10E17D6D2}" type="sibTrans" cxnId="{405BBD13-82B6-40CE-8D60-32951FAB417C}">
      <dgm:prSet/>
      <dgm:spPr/>
      <dgm:t>
        <a:bodyPr/>
        <a:lstStyle/>
        <a:p>
          <a:endParaRPr lang="bs-Latn-BA"/>
        </a:p>
      </dgm:t>
    </dgm:pt>
    <dgm:pt modelId="{F935B2AE-F8A6-412B-9A63-DA119A690EA3}">
      <dgm:prSet phldrT="[Text]" custT="1"/>
      <dgm:spPr/>
      <dgm:t>
        <a:bodyPr/>
        <a:lstStyle/>
        <a:p>
          <a:r>
            <a:rPr lang="en-US" sz="1200" dirty="0" smtClean="0"/>
            <a:t>Labor Market Reform</a:t>
          </a:r>
          <a:endParaRPr lang="bs-Latn-BA" sz="1200" dirty="0"/>
        </a:p>
      </dgm:t>
    </dgm:pt>
    <dgm:pt modelId="{D7865A5B-F27B-490E-8CF0-B222FDDF2202}" type="parTrans" cxnId="{91900A6C-C109-4835-A668-9007E4B29E3F}">
      <dgm:prSet/>
      <dgm:spPr/>
      <dgm:t>
        <a:bodyPr/>
        <a:lstStyle/>
        <a:p>
          <a:endParaRPr lang="bs-Latn-BA"/>
        </a:p>
      </dgm:t>
    </dgm:pt>
    <dgm:pt modelId="{C5DCA79E-F309-404B-A461-CE1AF84B1CED}" type="sibTrans" cxnId="{91900A6C-C109-4835-A668-9007E4B29E3F}">
      <dgm:prSet/>
      <dgm:spPr/>
      <dgm:t>
        <a:bodyPr/>
        <a:lstStyle/>
        <a:p>
          <a:endParaRPr lang="bs-Latn-BA"/>
        </a:p>
      </dgm:t>
    </dgm:pt>
    <dgm:pt modelId="{F850E91C-8659-492E-AE94-91C44F516F9A}">
      <dgm:prSet phldrT="[Text]" custT="1"/>
      <dgm:spPr/>
      <dgm:t>
        <a:bodyPr/>
        <a:lstStyle/>
        <a:p>
          <a:r>
            <a:rPr lang="en-US" sz="1000" dirty="0" smtClean="0"/>
            <a:t>Flexibility in collective agreements</a:t>
          </a:r>
          <a:endParaRPr lang="bs-Latn-BA" sz="1000" dirty="0"/>
        </a:p>
      </dgm:t>
    </dgm:pt>
    <dgm:pt modelId="{63AB37AE-F031-40B2-B62B-2A5CFFA390DC}" type="parTrans" cxnId="{F4D80D21-26E4-4B12-83A2-D709970DDB8F}">
      <dgm:prSet/>
      <dgm:spPr/>
      <dgm:t>
        <a:bodyPr/>
        <a:lstStyle/>
        <a:p>
          <a:endParaRPr lang="bs-Latn-BA"/>
        </a:p>
      </dgm:t>
    </dgm:pt>
    <dgm:pt modelId="{CCA37E36-C35A-4FC9-BBDB-B51BD1481FAF}" type="sibTrans" cxnId="{F4D80D21-26E4-4B12-83A2-D709970DDB8F}">
      <dgm:prSet/>
      <dgm:spPr/>
      <dgm:t>
        <a:bodyPr/>
        <a:lstStyle/>
        <a:p>
          <a:endParaRPr lang="bs-Latn-BA"/>
        </a:p>
      </dgm:t>
    </dgm:pt>
    <dgm:pt modelId="{287BC559-05E8-42A9-B34C-7DB842F7B882}">
      <dgm:prSet phldrT="[Text]" custT="1"/>
      <dgm:spPr/>
      <dgm:t>
        <a:bodyPr/>
        <a:lstStyle/>
        <a:p>
          <a:r>
            <a:rPr lang="en-US" sz="1200" dirty="0" smtClean="0"/>
            <a:t>Social Protection And Pensions</a:t>
          </a:r>
          <a:endParaRPr lang="bs-Latn-BA" sz="1200" dirty="0"/>
        </a:p>
      </dgm:t>
    </dgm:pt>
    <dgm:pt modelId="{C4C72298-264A-409F-84CC-3F14790B9D35}" type="parTrans" cxnId="{D807E099-1BB6-49D1-B164-5335A82F2F43}">
      <dgm:prSet/>
      <dgm:spPr/>
      <dgm:t>
        <a:bodyPr/>
        <a:lstStyle/>
        <a:p>
          <a:endParaRPr lang="bs-Latn-BA"/>
        </a:p>
      </dgm:t>
    </dgm:pt>
    <dgm:pt modelId="{6C1E2943-D4B9-4A88-9C20-ADDC78407104}" type="sibTrans" cxnId="{D807E099-1BB6-49D1-B164-5335A82F2F43}">
      <dgm:prSet/>
      <dgm:spPr/>
      <dgm:t>
        <a:bodyPr/>
        <a:lstStyle/>
        <a:p>
          <a:endParaRPr lang="bs-Latn-BA"/>
        </a:p>
      </dgm:t>
    </dgm:pt>
    <dgm:pt modelId="{B6D9CDA2-D1B0-4843-993C-6EEC39326E4D}">
      <dgm:prSet phldrT="[Text]" custT="1"/>
      <dgm:spPr/>
      <dgm:t>
        <a:bodyPr/>
        <a:lstStyle/>
        <a:p>
          <a:r>
            <a:rPr lang="en-US" sz="1000" dirty="0" smtClean="0"/>
            <a:t>Better targeting of social protection</a:t>
          </a:r>
          <a:endParaRPr lang="bs-Latn-BA" sz="1000" dirty="0"/>
        </a:p>
      </dgm:t>
    </dgm:pt>
    <dgm:pt modelId="{93900DA0-2150-47A3-986B-3678E97AB8A7}" type="parTrans" cxnId="{42475B16-989D-43FA-B25D-68DA1DE18F3C}">
      <dgm:prSet/>
      <dgm:spPr/>
      <dgm:t>
        <a:bodyPr/>
        <a:lstStyle/>
        <a:p>
          <a:endParaRPr lang="bs-Latn-BA"/>
        </a:p>
      </dgm:t>
    </dgm:pt>
    <dgm:pt modelId="{63148F5E-E81F-482F-ACAE-E36CEC4AE3B3}" type="sibTrans" cxnId="{42475B16-989D-43FA-B25D-68DA1DE18F3C}">
      <dgm:prSet/>
      <dgm:spPr/>
      <dgm:t>
        <a:bodyPr/>
        <a:lstStyle/>
        <a:p>
          <a:endParaRPr lang="bs-Latn-BA"/>
        </a:p>
      </dgm:t>
    </dgm:pt>
    <dgm:pt modelId="{FA23F70D-FDC0-444C-B5D2-A790B28FA8CC}">
      <dgm:prSet phldrT="[Text]" custT="1"/>
      <dgm:spPr/>
      <dgm:t>
        <a:bodyPr/>
        <a:lstStyle/>
        <a:p>
          <a:r>
            <a:rPr lang="en-US" sz="1200" dirty="0" smtClean="0"/>
            <a:t>Business Environment</a:t>
          </a:r>
          <a:endParaRPr lang="bs-Latn-BA" sz="1200" dirty="0" smtClean="0"/>
        </a:p>
      </dgm:t>
    </dgm:pt>
    <dgm:pt modelId="{E434412B-0749-413A-9E1C-8E2DBA673F05}" type="parTrans" cxnId="{F4FB9FB2-890D-4D54-881E-0662C5711035}">
      <dgm:prSet/>
      <dgm:spPr/>
      <dgm:t>
        <a:bodyPr/>
        <a:lstStyle/>
        <a:p>
          <a:endParaRPr lang="bs-Latn-BA"/>
        </a:p>
      </dgm:t>
    </dgm:pt>
    <dgm:pt modelId="{5132B3CD-66A7-454F-95B5-C2E0F7BD7BDD}" type="sibTrans" cxnId="{F4FB9FB2-890D-4D54-881E-0662C5711035}">
      <dgm:prSet/>
      <dgm:spPr/>
      <dgm:t>
        <a:bodyPr/>
        <a:lstStyle/>
        <a:p>
          <a:endParaRPr lang="bs-Latn-BA"/>
        </a:p>
      </dgm:t>
    </dgm:pt>
    <dgm:pt modelId="{E3F1A725-8113-4896-B220-BE5BE547E859}">
      <dgm:prSet phldrT="[Text]" custT="1"/>
      <dgm:spPr/>
      <dgm:t>
        <a:bodyPr/>
        <a:lstStyle/>
        <a:p>
          <a:r>
            <a:rPr lang="en-US" sz="1000" dirty="0" smtClean="0"/>
            <a:t>Facilitate creation of new businesses</a:t>
          </a:r>
          <a:endParaRPr lang="bs-Latn-BA" sz="1000" dirty="0" smtClean="0"/>
        </a:p>
      </dgm:t>
    </dgm:pt>
    <dgm:pt modelId="{49D1795E-9958-44F4-9ECB-F9902EC70ADF}" type="parTrans" cxnId="{5A416D5E-F187-43CF-B2DB-C97E4C377D14}">
      <dgm:prSet/>
      <dgm:spPr/>
      <dgm:t>
        <a:bodyPr/>
        <a:lstStyle/>
        <a:p>
          <a:endParaRPr lang="bs-Latn-BA"/>
        </a:p>
      </dgm:t>
    </dgm:pt>
    <dgm:pt modelId="{7C3DCFEE-6E71-4AF8-9315-8DD6D31F1C56}" type="sibTrans" cxnId="{5A416D5E-F187-43CF-B2DB-C97E4C377D14}">
      <dgm:prSet/>
      <dgm:spPr/>
      <dgm:t>
        <a:bodyPr/>
        <a:lstStyle/>
        <a:p>
          <a:endParaRPr lang="bs-Latn-BA"/>
        </a:p>
      </dgm:t>
    </dgm:pt>
    <dgm:pt modelId="{D5C2EC94-E80D-4C11-8ABD-3E0B19FB1D54}">
      <dgm:prSet phldrT="[Text]" custT="1"/>
      <dgm:spPr/>
      <dgm:t>
        <a:bodyPr/>
        <a:lstStyle/>
        <a:p>
          <a:r>
            <a:rPr lang="en-US" sz="1200" dirty="0" smtClean="0"/>
            <a:t>Rule </a:t>
          </a:r>
          <a:r>
            <a:rPr lang="bs-Latn-BA" sz="1200" dirty="0" smtClean="0"/>
            <a:t>o</a:t>
          </a:r>
          <a:r>
            <a:rPr lang="en-US" sz="1200" dirty="0" smtClean="0"/>
            <a:t>f Law </a:t>
          </a:r>
          <a:r>
            <a:rPr lang="bs-Latn-BA" sz="1200" dirty="0" smtClean="0"/>
            <a:t>a</a:t>
          </a:r>
          <a:r>
            <a:rPr lang="en-US" sz="1200" dirty="0" err="1" smtClean="0"/>
            <a:t>nd</a:t>
          </a:r>
          <a:r>
            <a:rPr lang="en-US" sz="1200" dirty="0" smtClean="0"/>
            <a:t> Good Governance</a:t>
          </a:r>
          <a:endParaRPr lang="bs-Latn-BA" sz="1200" dirty="0"/>
        </a:p>
      </dgm:t>
    </dgm:pt>
    <dgm:pt modelId="{A39B2289-67C3-4086-BDF6-5A9A19FDAC82}" type="parTrans" cxnId="{E895AD0E-17BA-4890-BF7D-C74D5B7DEE16}">
      <dgm:prSet/>
      <dgm:spPr/>
      <dgm:t>
        <a:bodyPr/>
        <a:lstStyle/>
        <a:p>
          <a:endParaRPr lang="bs-Latn-BA"/>
        </a:p>
      </dgm:t>
    </dgm:pt>
    <dgm:pt modelId="{C201D7D0-EA37-4C94-8D75-94723D97B4E5}" type="sibTrans" cxnId="{E895AD0E-17BA-4890-BF7D-C74D5B7DEE16}">
      <dgm:prSet/>
      <dgm:spPr/>
      <dgm:t>
        <a:bodyPr/>
        <a:lstStyle/>
        <a:p>
          <a:endParaRPr lang="bs-Latn-BA"/>
        </a:p>
      </dgm:t>
    </dgm:pt>
    <dgm:pt modelId="{05657B79-D5F3-4640-9258-AC12E093D9D6}">
      <dgm:prSet phldrT="[Text]" custT="1"/>
      <dgm:spPr/>
      <dgm:t>
        <a:bodyPr/>
        <a:lstStyle/>
        <a:p>
          <a:r>
            <a:rPr lang="en-US" sz="1200" dirty="0" smtClean="0"/>
            <a:t>Public Administration Reform</a:t>
          </a:r>
          <a:endParaRPr lang="bs-Latn-BA" sz="1200" dirty="0"/>
        </a:p>
      </dgm:t>
    </dgm:pt>
    <dgm:pt modelId="{92B7EB3F-7ABB-4596-890B-3775DD77B8D8}" type="parTrans" cxnId="{EEF684F1-29DA-4CAD-AE6A-2DD90D8502C0}">
      <dgm:prSet/>
      <dgm:spPr/>
      <dgm:t>
        <a:bodyPr/>
        <a:lstStyle/>
        <a:p>
          <a:endParaRPr lang="bs-Latn-BA"/>
        </a:p>
      </dgm:t>
    </dgm:pt>
    <dgm:pt modelId="{66DAC3B7-7B92-4C04-869B-AA591FDA6241}" type="sibTrans" cxnId="{EEF684F1-29DA-4CAD-AE6A-2DD90D8502C0}">
      <dgm:prSet/>
      <dgm:spPr/>
      <dgm:t>
        <a:bodyPr/>
        <a:lstStyle/>
        <a:p>
          <a:endParaRPr lang="bs-Latn-BA"/>
        </a:p>
      </dgm:t>
    </dgm:pt>
    <dgm:pt modelId="{305BAFBD-98D7-4239-AA6A-528FE7651A9F}">
      <dgm:prSet phldrT="[Text]" custT="1"/>
      <dgm:spPr/>
      <dgm:t>
        <a:bodyPr/>
        <a:lstStyle/>
        <a:p>
          <a:r>
            <a:rPr lang="en-US" sz="1000" dirty="0" smtClean="0"/>
            <a:t>Reforming judiciary and improve law enforcement</a:t>
          </a:r>
          <a:endParaRPr lang="bs-Latn-BA" sz="1000" dirty="0"/>
        </a:p>
      </dgm:t>
    </dgm:pt>
    <dgm:pt modelId="{621C8944-6A19-482A-9B28-B9AAF11C52A7}" type="parTrans" cxnId="{5C61E6E6-4B00-421C-935E-8FAB7ADC4677}">
      <dgm:prSet/>
      <dgm:spPr/>
      <dgm:t>
        <a:bodyPr/>
        <a:lstStyle/>
        <a:p>
          <a:endParaRPr lang="bs-Latn-BA"/>
        </a:p>
      </dgm:t>
    </dgm:pt>
    <dgm:pt modelId="{7057D926-29FB-4D60-9560-2FB9D30130A8}" type="sibTrans" cxnId="{5C61E6E6-4B00-421C-935E-8FAB7ADC4677}">
      <dgm:prSet/>
      <dgm:spPr/>
      <dgm:t>
        <a:bodyPr/>
        <a:lstStyle/>
        <a:p>
          <a:endParaRPr lang="bs-Latn-BA"/>
        </a:p>
      </dgm:t>
    </dgm:pt>
    <dgm:pt modelId="{B288CFB8-EA83-4ECB-955A-F9B10D65F051}">
      <dgm:prSet phldrT="[Text]" custT="1"/>
      <dgm:spPr/>
      <dgm:t>
        <a:bodyPr/>
        <a:lstStyle/>
        <a:p>
          <a:r>
            <a:rPr lang="en-US" sz="1000" smtClean="0"/>
            <a:t>Limit new employment and freeze salaries</a:t>
          </a:r>
          <a:endParaRPr lang="bs-Latn-BA" sz="1000" dirty="0"/>
        </a:p>
      </dgm:t>
    </dgm:pt>
    <dgm:pt modelId="{AE2BBEFB-3B87-4F31-892B-D863EE6F2182}" type="parTrans" cxnId="{FC109B5D-7C34-4882-A6D5-5C1A1C2F090A}">
      <dgm:prSet/>
      <dgm:spPr/>
      <dgm:t>
        <a:bodyPr/>
        <a:lstStyle/>
        <a:p>
          <a:endParaRPr lang="bs-Latn-BA"/>
        </a:p>
      </dgm:t>
    </dgm:pt>
    <dgm:pt modelId="{0D51BAEE-5D39-49B4-A7DE-A81581D2D27E}" type="sibTrans" cxnId="{FC109B5D-7C34-4882-A6D5-5C1A1C2F090A}">
      <dgm:prSet/>
      <dgm:spPr/>
      <dgm:t>
        <a:bodyPr/>
        <a:lstStyle/>
        <a:p>
          <a:endParaRPr lang="bs-Latn-BA"/>
        </a:p>
      </dgm:t>
    </dgm:pt>
    <dgm:pt modelId="{FC9B4CE7-7C49-4B0E-823E-85AAC21222CD}">
      <dgm:prSet custT="1"/>
      <dgm:spPr/>
      <dgm:t>
        <a:bodyPr/>
        <a:lstStyle/>
        <a:p>
          <a:r>
            <a:rPr lang="en-US" sz="1200" dirty="0" smtClean="0"/>
            <a:t>Energy </a:t>
          </a:r>
          <a:r>
            <a:rPr lang="bs-Latn-BA" sz="1200" dirty="0" smtClean="0"/>
            <a:t>a</a:t>
          </a:r>
          <a:r>
            <a:rPr lang="en-US" sz="1200" dirty="0" err="1" smtClean="0"/>
            <a:t>nd</a:t>
          </a:r>
          <a:r>
            <a:rPr lang="en-US" sz="1200" dirty="0" smtClean="0"/>
            <a:t> Transport</a:t>
          </a:r>
          <a:endParaRPr lang="bs-Latn-BA" sz="1200" dirty="0"/>
        </a:p>
      </dgm:t>
    </dgm:pt>
    <dgm:pt modelId="{1F9D659C-EFE0-4039-91EB-BB1C30EF65C5}" type="parTrans" cxnId="{1312E6F4-2D81-4D0A-935E-7910ABDEF03F}">
      <dgm:prSet/>
      <dgm:spPr/>
      <dgm:t>
        <a:bodyPr/>
        <a:lstStyle/>
        <a:p>
          <a:endParaRPr lang="bs-Latn-BA"/>
        </a:p>
      </dgm:t>
    </dgm:pt>
    <dgm:pt modelId="{F6BC6228-C458-4282-8B78-9539446E3245}" type="sibTrans" cxnId="{1312E6F4-2D81-4D0A-935E-7910ABDEF03F}">
      <dgm:prSet/>
      <dgm:spPr/>
      <dgm:t>
        <a:bodyPr/>
        <a:lstStyle/>
        <a:p>
          <a:endParaRPr lang="bs-Latn-BA"/>
        </a:p>
      </dgm:t>
    </dgm:pt>
    <dgm:pt modelId="{E0FABFE8-DC52-456E-B3B7-E857C3D15F84}">
      <dgm:prSet custT="1"/>
      <dgm:spPr/>
      <dgm:t>
        <a:bodyPr/>
        <a:lstStyle/>
        <a:p>
          <a:r>
            <a:rPr lang="en-US" sz="1200" dirty="0" smtClean="0"/>
            <a:t>Natural Disaster Mitigation</a:t>
          </a:r>
          <a:endParaRPr lang="bs-Latn-BA" sz="1200" dirty="0"/>
        </a:p>
      </dgm:t>
    </dgm:pt>
    <dgm:pt modelId="{EAF06BA6-6C83-4F40-BFFD-6326F098AC51}" type="parTrans" cxnId="{D6198882-B8BF-4573-BDC9-FEB24AE9C0DE}">
      <dgm:prSet/>
      <dgm:spPr/>
      <dgm:t>
        <a:bodyPr/>
        <a:lstStyle/>
        <a:p>
          <a:endParaRPr lang="bs-Latn-BA"/>
        </a:p>
      </dgm:t>
    </dgm:pt>
    <dgm:pt modelId="{A3FD66C5-8389-41B4-8D70-0268AC244A7C}" type="sibTrans" cxnId="{D6198882-B8BF-4573-BDC9-FEB24AE9C0DE}">
      <dgm:prSet/>
      <dgm:spPr/>
      <dgm:t>
        <a:bodyPr/>
        <a:lstStyle/>
        <a:p>
          <a:endParaRPr lang="bs-Latn-BA"/>
        </a:p>
      </dgm:t>
    </dgm:pt>
    <dgm:pt modelId="{933194F4-BE00-4CB3-B489-AB683CF62B4A}">
      <dgm:prSet custT="1"/>
      <dgm:spPr/>
      <dgm:t>
        <a:bodyPr/>
        <a:lstStyle/>
        <a:p>
          <a:r>
            <a:rPr lang="en-US" sz="1000" dirty="0" smtClean="0"/>
            <a:t>Investment in the energy sector (thermal and hydro plans)</a:t>
          </a:r>
          <a:endParaRPr lang="bs-Latn-BA" sz="1000" dirty="0"/>
        </a:p>
      </dgm:t>
    </dgm:pt>
    <dgm:pt modelId="{D7B3D448-4B99-4745-973F-4115A25F7977}" type="parTrans" cxnId="{7F26EA72-B5B7-455D-BAF7-6C622CE07423}">
      <dgm:prSet/>
      <dgm:spPr/>
      <dgm:t>
        <a:bodyPr/>
        <a:lstStyle/>
        <a:p>
          <a:endParaRPr lang="bs-Latn-BA"/>
        </a:p>
      </dgm:t>
    </dgm:pt>
    <dgm:pt modelId="{450DF5C0-62F4-4003-9E31-810B455DA2C7}" type="sibTrans" cxnId="{7F26EA72-B5B7-455D-BAF7-6C622CE07423}">
      <dgm:prSet/>
      <dgm:spPr/>
      <dgm:t>
        <a:bodyPr/>
        <a:lstStyle/>
        <a:p>
          <a:endParaRPr lang="bs-Latn-BA"/>
        </a:p>
      </dgm:t>
    </dgm:pt>
    <dgm:pt modelId="{54DA66EE-728A-4474-9C55-FE7FB8B6A24D}">
      <dgm:prSet custT="1"/>
      <dgm:spPr/>
      <dgm:t>
        <a:bodyPr/>
        <a:lstStyle/>
        <a:p>
          <a:pPr algn="l"/>
          <a:endParaRPr lang="bs-Latn-BA" sz="1000" b="1" dirty="0"/>
        </a:p>
      </dgm:t>
    </dgm:pt>
    <dgm:pt modelId="{F17988A9-40B4-433A-843F-7E99DAA4E715}" type="parTrans" cxnId="{DDB03DAC-44E2-4B6D-BEB1-3D529824C287}">
      <dgm:prSet/>
      <dgm:spPr/>
      <dgm:t>
        <a:bodyPr/>
        <a:lstStyle/>
        <a:p>
          <a:endParaRPr lang="bs-Latn-BA"/>
        </a:p>
      </dgm:t>
    </dgm:pt>
    <dgm:pt modelId="{22FA123E-727E-49F8-A80B-F018F68516FB}" type="sibTrans" cxnId="{DDB03DAC-44E2-4B6D-BEB1-3D529824C287}">
      <dgm:prSet/>
      <dgm:spPr/>
      <dgm:t>
        <a:bodyPr/>
        <a:lstStyle/>
        <a:p>
          <a:endParaRPr lang="bs-Latn-BA"/>
        </a:p>
      </dgm:t>
    </dgm:pt>
    <dgm:pt modelId="{D8CC6D81-B6FA-48A1-A371-1CBC107BBBFE}">
      <dgm:prSet custT="1"/>
      <dgm:spPr/>
      <dgm:t>
        <a:bodyPr/>
        <a:lstStyle/>
        <a:p>
          <a:r>
            <a:rPr lang="en-US" sz="1000" dirty="0" smtClean="0"/>
            <a:t>Tax reform</a:t>
          </a:r>
          <a:endParaRPr lang="bs-Latn-BA" sz="1000" dirty="0"/>
        </a:p>
      </dgm:t>
    </dgm:pt>
    <dgm:pt modelId="{5901C6D9-4DC4-4510-9399-60C49A2F4FAD}" type="parTrans" cxnId="{21125FD2-0B86-4BF5-946A-3D6BEE20358C}">
      <dgm:prSet/>
      <dgm:spPr/>
      <dgm:t>
        <a:bodyPr/>
        <a:lstStyle/>
        <a:p>
          <a:endParaRPr lang="bs-Latn-BA"/>
        </a:p>
      </dgm:t>
    </dgm:pt>
    <dgm:pt modelId="{0DA57DA5-D239-4578-A84C-E4A8B64E2EF8}" type="sibTrans" cxnId="{21125FD2-0B86-4BF5-946A-3D6BEE20358C}">
      <dgm:prSet/>
      <dgm:spPr/>
      <dgm:t>
        <a:bodyPr/>
        <a:lstStyle/>
        <a:p>
          <a:endParaRPr lang="bs-Latn-BA"/>
        </a:p>
      </dgm:t>
    </dgm:pt>
    <dgm:pt modelId="{DEDE430A-216F-4C00-AD05-CF778A87D077}">
      <dgm:prSet custT="1"/>
      <dgm:spPr/>
      <dgm:t>
        <a:bodyPr/>
        <a:lstStyle/>
        <a:p>
          <a:r>
            <a:rPr lang="en-US" sz="1000" dirty="0" smtClean="0"/>
            <a:t>Health sector reform</a:t>
          </a:r>
          <a:endParaRPr lang="bs-Latn-BA" sz="1000" dirty="0"/>
        </a:p>
      </dgm:t>
    </dgm:pt>
    <dgm:pt modelId="{2ADB8567-3A2C-4534-88F9-D64922448250}" type="parTrans" cxnId="{E6FF72C6-5B40-4F92-83CF-7B7341E6B359}">
      <dgm:prSet/>
      <dgm:spPr/>
      <dgm:t>
        <a:bodyPr/>
        <a:lstStyle/>
        <a:p>
          <a:endParaRPr lang="bs-Latn-BA"/>
        </a:p>
      </dgm:t>
    </dgm:pt>
    <dgm:pt modelId="{65AD53E9-F519-459C-9990-7FCBBC7FC001}" type="sibTrans" cxnId="{E6FF72C6-5B40-4F92-83CF-7B7341E6B359}">
      <dgm:prSet/>
      <dgm:spPr/>
      <dgm:t>
        <a:bodyPr/>
        <a:lstStyle/>
        <a:p>
          <a:endParaRPr lang="bs-Latn-BA"/>
        </a:p>
      </dgm:t>
    </dgm:pt>
    <dgm:pt modelId="{4751534C-5F53-49F6-8BBA-8F07D46D02D4}">
      <dgm:prSet custT="1"/>
      <dgm:spPr/>
      <dgm:t>
        <a:bodyPr/>
        <a:lstStyle/>
        <a:p>
          <a:r>
            <a:rPr lang="en-US" sz="1000" dirty="0" smtClean="0"/>
            <a:t>Debt portfolio monitoring</a:t>
          </a:r>
          <a:endParaRPr lang="bs-Latn-BA" sz="1000" dirty="0"/>
        </a:p>
      </dgm:t>
    </dgm:pt>
    <dgm:pt modelId="{EEDBB837-65EF-4E37-B9AE-6B1DAC0850E5}" type="parTrans" cxnId="{ABBCF53D-416B-4FBF-B993-BC6D577015C5}">
      <dgm:prSet/>
      <dgm:spPr/>
      <dgm:t>
        <a:bodyPr/>
        <a:lstStyle/>
        <a:p>
          <a:endParaRPr lang="bs-Latn-BA"/>
        </a:p>
      </dgm:t>
    </dgm:pt>
    <dgm:pt modelId="{9C4582CF-DB2E-4055-A826-AC7F85AF9484}" type="sibTrans" cxnId="{ABBCF53D-416B-4FBF-B993-BC6D577015C5}">
      <dgm:prSet/>
      <dgm:spPr/>
      <dgm:t>
        <a:bodyPr/>
        <a:lstStyle/>
        <a:p>
          <a:endParaRPr lang="bs-Latn-BA"/>
        </a:p>
      </dgm:t>
    </dgm:pt>
    <dgm:pt modelId="{1306C032-EC65-4FFC-8E1F-4BB87131F483}">
      <dgm:prSet custT="1"/>
      <dgm:spPr/>
      <dgm:t>
        <a:bodyPr/>
        <a:lstStyle/>
        <a:p>
          <a:r>
            <a:rPr lang="en-US" sz="1000" smtClean="0"/>
            <a:t>Financial sector reform</a:t>
          </a:r>
          <a:endParaRPr lang="bs-Latn-BA" sz="1000" dirty="0"/>
        </a:p>
      </dgm:t>
    </dgm:pt>
    <dgm:pt modelId="{06F484E6-88A3-4B18-B204-0DD339B34501}" type="parTrans" cxnId="{22C6140B-D494-4D0F-8E2A-D82566A29731}">
      <dgm:prSet/>
      <dgm:spPr/>
      <dgm:t>
        <a:bodyPr/>
        <a:lstStyle/>
        <a:p>
          <a:endParaRPr lang="bs-Latn-BA"/>
        </a:p>
      </dgm:t>
    </dgm:pt>
    <dgm:pt modelId="{4976D43B-92C9-40BC-A4A0-02164CEF53E2}" type="sibTrans" cxnId="{22C6140B-D494-4D0F-8E2A-D82566A29731}">
      <dgm:prSet/>
      <dgm:spPr/>
      <dgm:t>
        <a:bodyPr/>
        <a:lstStyle/>
        <a:p>
          <a:endParaRPr lang="bs-Latn-BA"/>
        </a:p>
      </dgm:t>
    </dgm:pt>
    <dgm:pt modelId="{643C2D77-A73B-4FDC-BA6D-32523A8BF0F0}">
      <dgm:prSet custT="1"/>
      <dgm:spPr/>
      <dgm:t>
        <a:bodyPr/>
        <a:lstStyle/>
        <a:p>
          <a:r>
            <a:rPr lang="en-US" sz="1000" smtClean="0"/>
            <a:t>Restructuring of SOEs</a:t>
          </a:r>
          <a:endParaRPr lang="bs-Latn-BA" sz="1000" dirty="0"/>
        </a:p>
      </dgm:t>
    </dgm:pt>
    <dgm:pt modelId="{FBCAFFDD-1C2D-4677-9892-F9C0A33051D4}" type="parTrans" cxnId="{2803FD37-6932-463F-AC33-0439AC2BA275}">
      <dgm:prSet/>
      <dgm:spPr/>
      <dgm:t>
        <a:bodyPr/>
        <a:lstStyle/>
        <a:p>
          <a:endParaRPr lang="bs-Latn-BA"/>
        </a:p>
      </dgm:t>
    </dgm:pt>
    <dgm:pt modelId="{60CE4957-25C7-4D68-89EF-3F7EDD427100}" type="sibTrans" cxnId="{2803FD37-6932-463F-AC33-0439AC2BA275}">
      <dgm:prSet/>
      <dgm:spPr/>
      <dgm:t>
        <a:bodyPr/>
        <a:lstStyle/>
        <a:p>
          <a:endParaRPr lang="bs-Latn-BA"/>
        </a:p>
      </dgm:t>
    </dgm:pt>
    <dgm:pt modelId="{60BFDAB9-381F-4A2F-B03F-C8EF6DD3DEF3}">
      <dgm:prSet custT="1"/>
      <dgm:spPr/>
      <dgm:t>
        <a:bodyPr/>
        <a:lstStyle/>
        <a:p>
          <a:r>
            <a:rPr lang="en-US" sz="1000" smtClean="0"/>
            <a:t>PPPs for infrastructure </a:t>
          </a:r>
          <a:endParaRPr lang="bs-Latn-BA" sz="1000" dirty="0"/>
        </a:p>
      </dgm:t>
    </dgm:pt>
    <dgm:pt modelId="{2E813EED-1F82-4472-8431-1A468E2372B8}" type="parTrans" cxnId="{821DCF2A-4FEC-4F7A-8B89-6543707EABBE}">
      <dgm:prSet/>
      <dgm:spPr/>
      <dgm:t>
        <a:bodyPr/>
        <a:lstStyle/>
        <a:p>
          <a:endParaRPr lang="bs-Latn-BA"/>
        </a:p>
      </dgm:t>
    </dgm:pt>
    <dgm:pt modelId="{2C552567-9CEF-4D5C-9630-C42E1401BF90}" type="sibTrans" cxnId="{821DCF2A-4FEC-4F7A-8B89-6543707EABBE}">
      <dgm:prSet/>
      <dgm:spPr/>
      <dgm:t>
        <a:bodyPr/>
        <a:lstStyle/>
        <a:p>
          <a:endParaRPr lang="bs-Latn-BA"/>
        </a:p>
      </dgm:t>
    </dgm:pt>
    <dgm:pt modelId="{237A01A0-6DA7-47CC-8DC6-AD6008FF19F4}">
      <dgm:prSet custT="1"/>
      <dgm:spPr/>
      <dgm:t>
        <a:bodyPr/>
        <a:lstStyle/>
        <a:p>
          <a:r>
            <a:rPr lang="en-US" sz="1000" dirty="0" smtClean="0"/>
            <a:t>Support exports</a:t>
          </a:r>
          <a:endParaRPr lang="bs-Latn-BA" sz="1000" dirty="0"/>
        </a:p>
      </dgm:t>
    </dgm:pt>
    <dgm:pt modelId="{D40FDD3C-274E-486C-A684-5BC5BBEC6E53}" type="parTrans" cxnId="{CABDB463-DF6B-4036-810D-95C7AA056FBF}">
      <dgm:prSet/>
      <dgm:spPr/>
      <dgm:t>
        <a:bodyPr/>
        <a:lstStyle/>
        <a:p>
          <a:endParaRPr lang="bs-Latn-BA"/>
        </a:p>
      </dgm:t>
    </dgm:pt>
    <dgm:pt modelId="{7B50EB90-1D0E-47C3-9ADD-7D86F4DD725E}" type="sibTrans" cxnId="{CABDB463-DF6B-4036-810D-95C7AA056FBF}">
      <dgm:prSet/>
      <dgm:spPr/>
      <dgm:t>
        <a:bodyPr/>
        <a:lstStyle/>
        <a:p>
          <a:endParaRPr lang="bs-Latn-BA"/>
        </a:p>
      </dgm:t>
    </dgm:pt>
    <dgm:pt modelId="{BE6EFE3E-2016-4748-BB03-530525B9D245}">
      <dgm:prSet custT="1"/>
      <dgm:spPr/>
      <dgm:t>
        <a:bodyPr/>
        <a:lstStyle/>
        <a:p>
          <a:r>
            <a:rPr lang="en-US" sz="1000" smtClean="0"/>
            <a:t>Reduction of labor taxes</a:t>
          </a:r>
          <a:endParaRPr lang="bs-Latn-BA" sz="1000" dirty="0"/>
        </a:p>
      </dgm:t>
    </dgm:pt>
    <dgm:pt modelId="{0BCB5541-3531-4793-B296-228268502467}" type="parTrans" cxnId="{8466D8CE-BB94-4A0E-901B-4E6EC6C6A4A5}">
      <dgm:prSet/>
      <dgm:spPr/>
      <dgm:t>
        <a:bodyPr/>
        <a:lstStyle/>
        <a:p>
          <a:endParaRPr lang="bs-Latn-BA"/>
        </a:p>
      </dgm:t>
    </dgm:pt>
    <dgm:pt modelId="{8FA86AA6-66A0-4DDC-A866-EC0F2167E8DF}" type="sibTrans" cxnId="{8466D8CE-BB94-4A0E-901B-4E6EC6C6A4A5}">
      <dgm:prSet/>
      <dgm:spPr/>
      <dgm:t>
        <a:bodyPr/>
        <a:lstStyle/>
        <a:p>
          <a:endParaRPr lang="bs-Latn-BA"/>
        </a:p>
      </dgm:t>
    </dgm:pt>
    <dgm:pt modelId="{C78074D2-7FDD-4BA9-ACBE-B8AB4A8A5BDE}">
      <dgm:prSet custT="1"/>
      <dgm:spPr/>
      <dgm:t>
        <a:bodyPr/>
        <a:lstStyle/>
        <a:p>
          <a:r>
            <a:rPr lang="en-US" sz="1000" dirty="0" smtClean="0"/>
            <a:t>Unlinking health benefits from employment status</a:t>
          </a:r>
          <a:endParaRPr lang="bs-Latn-BA" sz="1000" dirty="0"/>
        </a:p>
      </dgm:t>
    </dgm:pt>
    <dgm:pt modelId="{DAF875D0-05E9-4FFF-A719-A083D2E5064E}" type="parTrans" cxnId="{E3703B7D-E754-490A-A983-58C0D9392D62}">
      <dgm:prSet/>
      <dgm:spPr/>
      <dgm:t>
        <a:bodyPr/>
        <a:lstStyle/>
        <a:p>
          <a:endParaRPr lang="bs-Latn-BA"/>
        </a:p>
      </dgm:t>
    </dgm:pt>
    <dgm:pt modelId="{74840E14-8576-42C9-A921-EB60B694A244}" type="sibTrans" cxnId="{E3703B7D-E754-490A-A983-58C0D9392D62}">
      <dgm:prSet/>
      <dgm:spPr/>
      <dgm:t>
        <a:bodyPr/>
        <a:lstStyle/>
        <a:p>
          <a:endParaRPr lang="bs-Latn-BA"/>
        </a:p>
      </dgm:t>
    </dgm:pt>
    <dgm:pt modelId="{B30A71C0-FF56-4FDD-9805-1D12460A3786}">
      <dgm:prSet custT="1"/>
      <dgm:spPr/>
      <dgm:t>
        <a:bodyPr/>
        <a:lstStyle/>
        <a:p>
          <a:r>
            <a:rPr lang="en-US" sz="1000" smtClean="0"/>
            <a:t>Incentivize late retirement</a:t>
          </a:r>
          <a:endParaRPr lang="bs-Latn-BA" sz="1000" dirty="0"/>
        </a:p>
      </dgm:t>
    </dgm:pt>
    <dgm:pt modelId="{DF939126-6CAC-4321-8359-7CBC8F3175A7}" type="parTrans" cxnId="{CEABB345-8AF3-466B-88D8-A8C49FB8C8BD}">
      <dgm:prSet/>
      <dgm:spPr/>
      <dgm:t>
        <a:bodyPr/>
        <a:lstStyle/>
        <a:p>
          <a:endParaRPr lang="bs-Latn-BA"/>
        </a:p>
      </dgm:t>
    </dgm:pt>
    <dgm:pt modelId="{74ED3782-CDF8-47AC-9832-1EBE8BAF7A22}" type="sibTrans" cxnId="{CEABB345-8AF3-466B-88D8-A8C49FB8C8BD}">
      <dgm:prSet/>
      <dgm:spPr/>
      <dgm:t>
        <a:bodyPr/>
        <a:lstStyle/>
        <a:p>
          <a:endParaRPr lang="bs-Latn-BA"/>
        </a:p>
      </dgm:t>
    </dgm:pt>
    <dgm:pt modelId="{C1057D5F-6443-4CE2-8CAA-F725B2A7146C}">
      <dgm:prSet custT="1"/>
      <dgm:spPr/>
      <dgm:t>
        <a:bodyPr/>
        <a:lstStyle/>
        <a:p>
          <a:r>
            <a:rPr lang="en-US" sz="1000" dirty="0" smtClean="0"/>
            <a:t>Audit current beneficiaries</a:t>
          </a:r>
          <a:endParaRPr lang="bs-Latn-BA" sz="1000" dirty="0"/>
        </a:p>
      </dgm:t>
    </dgm:pt>
    <dgm:pt modelId="{EEB78815-AB54-4A28-A21C-ACA006697707}" type="parTrans" cxnId="{94E193AC-DCFB-4E11-8906-0D006F3707A2}">
      <dgm:prSet/>
      <dgm:spPr/>
      <dgm:t>
        <a:bodyPr/>
        <a:lstStyle/>
        <a:p>
          <a:endParaRPr lang="bs-Latn-BA"/>
        </a:p>
      </dgm:t>
    </dgm:pt>
    <dgm:pt modelId="{4B081160-825B-437A-8919-ADDD26111A33}" type="sibTrans" cxnId="{94E193AC-DCFB-4E11-8906-0D006F3707A2}">
      <dgm:prSet/>
      <dgm:spPr/>
      <dgm:t>
        <a:bodyPr/>
        <a:lstStyle/>
        <a:p>
          <a:endParaRPr lang="bs-Latn-BA"/>
        </a:p>
      </dgm:t>
    </dgm:pt>
    <dgm:pt modelId="{DD316E67-EFD1-4818-ACC2-19807FA39E88}">
      <dgm:prSet custT="1"/>
      <dgm:spPr/>
      <dgm:t>
        <a:bodyPr/>
        <a:lstStyle/>
        <a:p>
          <a:r>
            <a:rPr lang="en-US" sz="1000" smtClean="0"/>
            <a:t>Anti-corruption strategy</a:t>
          </a:r>
          <a:endParaRPr lang="bs-Latn-BA" sz="1000" dirty="0"/>
        </a:p>
      </dgm:t>
    </dgm:pt>
    <dgm:pt modelId="{E49ECA55-90EA-4BF8-B2E6-A9111992AF6A}" type="parTrans" cxnId="{C87F9AD3-17C7-4C85-B312-A6167A59682E}">
      <dgm:prSet/>
      <dgm:spPr/>
      <dgm:t>
        <a:bodyPr/>
        <a:lstStyle/>
        <a:p>
          <a:endParaRPr lang="bs-Latn-BA"/>
        </a:p>
      </dgm:t>
    </dgm:pt>
    <dgm:pt modelId="{2B287B78-843F-4285-91F0-1B53BEC59B5D}" type="sibTrans" cxnId="{C87F9AD3-17C7-4C85-B312-A6167A59682E}">
      <dgm:prSet/>
      <dgm:spPr/>
      <dgm:t>
        <a:bodyPr/>
        <a:lstStyle/>
        <a:p>
          <a:endParaRPr lang="bs-Latn-BA"/>
        </a:p>
      </dgm:t>
    </dgm:pt>
    <dgm:pt modelId="{769C1444-CF6F-45A2-AB5F-5EB1949B502E}">
      <dgm:prSet custT="1"/>
      <dgm:spPr/>
      <dgm:t>
        <a:bodyPr/>
        <a:lstStyle/>
        <a:p>
          <a:r>
            <a:rPr lang="en-US" sz="1000" dirty="0" smtClean="0"/>
            <a:t>Anti-terrorism strategy</a:t>
          </a:r>
          <a:endParaRPr lang="bs-Latn-BA" sz="1000" dirty="0"/>
        </a:p>
      </dgm:t>
    </dgm:pt>
    <dgm:pt modelId="{ACF3FCAD-7766-4F11-A2C6-BCF124616143}" type="parTrans" cxnId="{694BFF35-9A6F-4252-8D46-9DE359260894}">
      <dgm:prSet/>
      <dgm:spPr/>
      <dgm:t>
        <a:bodyPr/>
        <a:lstStyle/>
        <a:p>
          <a:endParaRPr lang="bs-Latn-BA"/>
        </a:p>
      </dgm:t>
    </dgm:pt>
    <dgm:pt modelId="{BFCDB47F-D244-40F5-9B7C-B37EFBA8A080}" type="sibTrans" cxnId="{694BFF35-9A6F-4252-8D46-9DE359260894}">
      <dgm:prSet/>
      <dgm:spPr/>
      <dgm:t>
        <a:bodyPr/>
        <a:lstStyle/>
        <a:p>
          <a:endParaRPr lang="bs-Latn-BA"/>
        </a:p>
      </dgm:t>
    </dgm:pt>
    <dgm:pt modelId="{00AF0569-B967-4AF1-B7B2-C6CC40D589E3}">
      <dgm:prSet custT="1"/>
      <dgm:spPr/>
      <dgm:t>
        <a:bodyPr/>
        <a:lstStyle/>
        <a:p>
          <a:r>
            <a:rPr lang="en-US" sz="1000" smtClean="0"/>
            <a:t>Improve transparency in public procurement</a:t>
          </a:r>
          <a:endParaRPr lang="bs-Latn-BA" sz="1000" dirty="0"/>
        </a:p>
      </dgm:t>
    </dgm:pt>
    <dgm:pt modelId="{0CB43D50-A101-4141-8461-D6EEE4018379}" type="parTrans" cxnId="{4E9A6810-CADA-4FF3-9F04-C07D45A62892}">
      <dgm:prSet/>
      <dgm:spPr/>
      <dgm:t>
        <a:bodyPr/>
        <a:lstStyle/>
        <a:p>
          <a:endParaRPr lang="bs-Latn-BA"/>
        </a:p>
      </dgm:t>
    </dgm:pt>
    <dgm:pt modelId="{5C2D18A4-29CD-47C5-97F2-684606DFCDA2}" type="sibTrans" cxnId="{4E9A6810-CADA-4FF3-9F04-C07D45A62892}">
      <dgm:prSet/>
      <dgm:spPr/>
      <dgm:t>
        <a:bodyPr/>
        <a:lstStyle/>
        <a:p>
          <a:endParaRPr lang="bs-Latn-BA"/>
        </a:p>
      </dgm:t>
    </dgm:pt>
    <dgm:pt modelId="{C4EC4E80-1546-4008-9745-BDC997DB8429}">
      <dgm:prSet custT="1"/>
      <dgm:spPr/>
      <dgm:t>
        <a:bodyPr/>
        <a:lstStyle/>
        <a:p>
          <a:r>
            <a:rPr lang="en-US" sz="1000" dirty="0" smtClean="0"/>
            <a:t>Employment based on merit</a:t>
          </a:r>
          <a:endParaRPr lang="bs-Latn-BA" sz="1000" dirty="0"/>
        </a:p>
      </dgm:t>
    </dgm:pt>
    <dgm:pt modelId="{45C126A0-B777-44CB-9B07-BD5A71161080}" type="parTrans" cxnId="{8D239127-7D89-40CE-925C-6ED152AB50D5}">
      <dgm:prSet/>
      <dgm:spPr/>
      <dgm:t>
        <a:bodyPr/>
        <a:lstStyle/>
        <a:p>
          <a:endParaRPr lang="bs-Latn-BA"/>
        </a:p>
      </dgm:t>
    </dgm:pt>
    <dgm:pt modelId="{2F8E4344-ED6A-4AD6-9CAF-8C145111ABFA}" type="sibTrans" cxnId="{8D239127-7D89-40CE-925C-6ED152AB50D5}">
      <dgm:prSet/>
      <dgm:spPr/>
      <dgm:t>
        <a:bodyPr/>
        <a:lstStyle/>
        <a:p>
          <a:endParaRPr lang="bs-Latn-BA"/>
        </a:p>
      </dgm:t>
    </dgm:pt>
    <dgm:pt modelId="{283D7BBB-35B2-4EBE-ADCC-F4ED76557669}">
      <dgm:prSet custT="1"/>
      <dgm:spPr/>
      <dgm:t>
        <a:bodyPr/>
        <a:lstStyle/>
        <a:p>
          <a:r>
            <a:rPr lang="en-US" sz="1000" smtClean="0"/>
            <a:t>Energy efficiency</a:t>
          </a:r>
          <a:endParaRPr lang="en-US" sz="1000" dirty="0" smtClean="0"/>
        </a:p>
      </dgm:t>
    </dgm:pt>
    <dgm:pt modelId="{BC0485B8-8243-40EB-B07E-7250A7BF7A7B}" type="parTrans" cxnId="{40790CCE-D976-4CE2-8125-AFF327184097}">
      <dgm:prSet/>
      <dgm:spPr/>
      <dgm:t>
        <a:bodyPr/>
        <a:lstStyle/>
        <a:p>
          <a:endParaRPr lang="bs-Latn-BA"/>
        </a:p>
      </dgm:t>
    </dgm:pt>
    <dgm:pt modelId="{FA1F44D0-DC84-4C75-A2A2-E6B4A5DF2B2E}" type="sibTrans" cxnId="{40790CCE-D976-4CE2-8125-AFF327184097}">
      <dgm:prSet/>
      <dgm:spPr/>
      <dgm:t>
        <a:bodyPr/>
        <a:lstStyle/>
        <a:p>
          <a:endParaRPr lang="bs-Latn-BA"/>
        </a:p>
      </dgm:t>
    </dgm:pt>
    <dgm:pt modelId="{F7BB53F2-1426-4E7B-B6FB-B651C2EDEC5B}">
      <dgm:prSet custT="1"/>
      <dgm:spPr/>
      <dgm:t>
        <a:bodyPr/>
        <a:lstStyle/>
        <a:p>
          <a:r>
            <a:rPr lang="en-US" sz="1000" dirty="0" smtClean="0"/>
            <a:t>Road and highway construction</a:t>
          </a:r>
        </a:p>
      </dgm:t>
    </dgm:pt>
    <dgm:pt modelId="{2BFBEA98-8E22-4A4A-AD94-B3F8BA68668B}" type="parTrans" cxnId="{34F91879-E29B-4009-9A95-0B5C1415D817}">
      <dgm:prSet/>
      <dgm:spPr/>
      <dgm:t>
        <a:bodyPr/>
        <a:lstStyle/>
        <a:p>
          <a:endParaRPr lang="bs-Latn-BA"/>
        </a:p>
      </dgm:t>
    </dgm:pt>
    <dgm:pt modelId="{5C248FD1-6027-4BE7-9363-14870B8AFF33}" type="sibTrans" cxnId="{34F91879-E29B-4009-9A95-0B5C1415D817}">
      <dgm:prSet/>
      <dgm:spPr/>
      <dgm:t>
        <a:bodyPr/>
        <a:lstStyle/>
        <a:p>
          <a:endParaRPr lang="bs-Latn-BA"/>
        </a:p>
      </dgm:t>
    </dgm:pt>
    <dgm:pt modelId="{CF79848A-E14D-4969-98D3-80EC45394236}">
      <dgm:prSet custT="1" custLinFactNeighborX="684" custLinFactNeighborY="16579"/>
      <dgm:spPr/>
      <dgm:t>
        <a:bodyPr/>
        <a:lstStyle/>
        <a:p>
          <a:pPr algn="l"/>
          <a:r>
            <a:rPr lang="en-US" sz="1000" dirty="0" smtClean="0"/>
            <a:t>Mitigate flood risks</a:t>
          </a:r>
          <a:endParaRPr lang="bs-Latn-BA" sz="1000" b="1" dirty="0"/>
        </a:p>
      </dgm:t>
    </dgm:pt>
    <dgm:pt modelId="{56FB13D7-4F21-4E65-89F3-3E4EBE50B14A}" type="parTrans" cxnId="{E9230073-5ED3-4A0F-962E-195983B903C4}">
      <dgm:prSet/>
      <dgm:spPr/>
      <dgm:t>
        <a:bodyPr/>
        <a:lstStyle/>
        <a:p>
          <a:endParaRPr lang="bs-Latn-BA"/>
        </a:p>
      </dgm:t>
    </dgm:pt>
    <dgm:pt modelId="{F196F6CF-0AF8-4320-AE5B-6BB0A1D3A986}" type="sibTrans" cxnId="{E9230073-5ED3-4A0F-962E-195983B903C4}">
      <dgm:prSet/>
      <dgm:spPr/>
      <dgm:t>
        <a:bodyPr/>
        <a:lstStyle/>
        <a:p>
          <a:endParaRPr lang="bs-Latn-BA"/>
        </a:p>
      </dgm:t>
    </dgm:pt>
    <dgm:pt modelId="{DDE58430-2EDC-46D6-AD38-D096F5359315}" type="pres">
      <dgm:prSet presAssocID="{0B101932-F2AD-40BD-BEC5-EF4872A17C35}" presName="Name0" presStyleCnt="0">
        <dgm:presLayoutVars>
          <dgm:dir/>
        </dgm:presLayoutVars>
      </dgm:prSet>
      <dgm:spPr/>
      <dgm:t>
        <a:bodyPr/>
        <a:lstStyle/>
        <a:p>
          <a:endParaRPr lang="bs-Latn-BA"/>
        </a:p>
      </dgm:t>
    </dgm:pt>
    <dgm:pt modelId="{B4F84691-8700-4207-AEE2-3ADF83D02B9D}" type="pres">
      <dgm:prSet presAssocID="{AD7DA8B0-F575-443E-8883-11D1DDCB3B30}" presName="composite" presStyleCnt="0"/>
      <dgm:spPr/>
    </dgm:pt>
    <dgm:pt modelId="{15FB62EB-16C4-4307-A7C0-36150B831754}" type="pres">
      <dgm:prSet presAssocID="{AD7DA8B0-F575-443E-8883-11D1DDCB3B30}" presName="Accent" presStyleLbl="alignAcc1" presStyleIdx="0" presStyleCnt="8"/>
      <dgm:spPr/>
    </dgm:pt>
    <dgm:pt modelId="{46DE270C-3F06-4FBF-8F16-2C31411920FD}" type="pres">
      <dgm:prSet presAssocID="{AD7DA8B0-F575-443E-8883-11D1DDCB3B30}" presName="Image" presStyleLbl="node1" presStyleIdx="0" presStyleCnt="8" custLinFactNeighborX="497" custLinFactNeighborY="2348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  <dgm:t>
        <a:bodyPr/>
        <a:lstStyle/>
        <a:p>
          <a:endParaRPr lang="bs-Latn-BA"/>
        </a:p>
      </dgm:t>
    </dgm:pt>
    <dgm:pt modelId="{FD1EAA72-4071-487B-BE3A-2D6095A58942}" type="pres">
      <dgm:prSet presAssocID="{AD7DA8B0-F575-443E-8883-11D1DDCB3B30}" presName="Child" presStyleLbl="revTx" presStyleIdx="0" presStyleCnt="8" custLinFactNeighborX="497" custLinFactNeighborY="24252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46DCFF27-795B-416B-B544-96272A3C7190}" type="pres">
      <dgm:prSet presAssocID="{AD7DA8B0-F575-443E-8883-11D1DDCB3B30}" presName="Parent" presStyleLbl="alignNode1" presStyleIdx="0" presStyleCnt="8" custScaleY="255311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6B6A0DB4-AD4C-4031-BE28-E5833034F8C7}" type="pres">
      <dgm:prSet presAssocID="{BA96DCCD-0D88-499C-94E8-0D576CA839A2}" presName="sibTrans" presStyleCnt="0"/>
      <dgm:spPr/>
    </dgm:pt>
    <dgm:pt modelId="{13A39EC5-9744-45A7-B747-460CE6E363CA}" type="pres">
      <dgm:prSet presAssocID="{FA23F70D-FDC0-444C-B5D2-A790B28FA8CC}" presName="composite" presStyleCnt="0"/>
      <dgm:spPr/>
    </dgm:pt>
    <dgm:pt modelId="{DF2BFD13-C3C6-48A2-A5DD-B5949D4EF9AB}" type="pres">
      <dgm:prSet presAssocID="{FA23F70D-FDC0-444C-B5D2-A790B28FA8CC}" presName="Accent" presStyleLbl="alignAcc1" presStyleIdx="1" presStyleCnt="8"/>
      <dgm:spPr/>
    </dgm:pt>
    <dgm:pt modelId="{A457129E-3A20-47A8-B9F6-D0E8372D1BB8}" type="pres">
      <dgm:prSet presAssocID="{FA23F70D-FDC0-444C-B5D2-A790B28FA8CC}" presName="Image" presStyleLbl="node1" presStyleIdx="1" presStyleCnt="8" custLinFactNeighborX="3834" custLinFactNeighborY="24157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bs-Latn-BA"/>
        </a:p>
      </dgm:t>
    </dgm:pt>
    <dgm:pt modelId="{4C65B118-68C6-4886-8F0F-D87F6EF3FE3F}" type="pres">
      <dgm:prSet presAssocID="{FA23F70D-FDC0-444C-B5D2-A790B28FA8CC}" presName="Child" presStyleLbl="revTx" presStyleIdx="1" presStyleCnt="8" custLinFactNeighborX="-103" custLinFactNeighborY="2609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0DF7786B-1EBC-46D7-BC79-13E81017E3FF}" type="pres">
      <dgm:prSet presAssocID="{FA23F70D-FDC0-444C-B5D2-A790B28FA8CC}" presName="Parent" presStyleLbl="alignNode1" presStyleIdx="1" presStyleCnt="8" custScaleY="249835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6152E26F-A68E-4908-9170-A653A6B4AD17}" type="pres">
      <dgm:prSet presAssocID="{5132B3CD-66A7-454F-95B5-C2E0F7BD7BDD}" presName="sibTrans" presStyleCnt="0"/>
      <dgm:spPr/>
    </dgm:pt>
    <dgm:pt modelId="{3F8BE954-78B2-4798-949C-693814E51179}" type="pres">
      <dgm:prSet presAssocID="{F935B2AE-F8A6-412B-9A63-DA119A690EA3}" presName="composite" presStyleCnt="0"/>
      <dgm:spPr/>
    </dgm:pt>
    <dgm:pt modelId="{20307830-0EA8-4588-B284-BBE602E7233C}" type="pres">
      <dgm:prSet presAssocID="{F935B2AE-F8A6-412B-9A63-DA119A690EA3}" presName="Accent" presStyleLbl="alignAcc1" presStyleIdx="2" presStyleCnt="8"/>
      <dgm:spPr/>
    </dgm:pt>
    <dgm:pt modelId="{3BFDA52F-1F11-4BA7-888B-3846DA96373A}" type="pres">
      <dgm:prSet presAssocID="{F935B2AE-F8A6-412B-9A63-DA119A690EA3}" presName="Image" presStyleLbl="node1" presStyleIdx="2" presStyleCnt="8" custLinFactNeighborX="1218" custLinFactNeighborY="2357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bs-Latn-BA"/>
        </a:p>
      </dgm:t>
    </dgm:pt>
    <dgm:pt modelId="{D6FEEE92-6A14-4AD8-8137-3C4FF7132D0C}" type="pres">
      <dgm:prSet presAssocID="{F935B2AE-F8A6-412B-9A63-DA119A690EA3}" presName="Child" presStyleLbl="revTx" presStyleIdx="2" presStyleCnt="8" custLinFactNeighborX="1218" custLinFactNeighborY="24335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486E9DC1-0A9A-403B-89BC-C13570C0D443}" type="pres">
      <dgm:prSet presAssocID="{F935B2AE-F8A6-412B-9A63-DA119A690EA3}" presName="Parent" presStyleLbl="alignNode1" presStyleIdx="2" presStyleCnt="8" custScaleY="254540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B0EE929F-875E-4C75-B099-E0776BDBAC8B}" type="pres">
      <dgm:prSet presAssocID="{C5DCA79E-F309-404B-A461-CE1AF84B1CED}" presName="sibTrans" presStyleCnt="0"/>
      <dgm:spPr/>
    </dgm:pt>
    <dgm:pt modelId="{3557471C-C1DA-42C7-A006-CFBABF9E6549}" type="pres">
      <dgm:prSet presAssocID="{287BC559-05E8-42A9-B34C-7DB842F7B882}" presName="composite" presStyleCnt="0"/>
      <dgm:spPr/>
    </dgm:pt>
    <dgm:pt modelId="{E6984D4A-9AF8-489C-97C1-88720222B58A}" type="pres">
      <dgm:prSet presAssocID="{287BC559-05E8-42A9-B34C-7DB842F7B882}" presName="Accent" presStyleLbl="alignAcc1" presStyleIdx="3" presStyleCnt="8"/>
      <dgm:spPr/>
    </dgm:pt>
    <dgm:pt modelId="{DF78F4DB-7360-4838-AC86-94C14E238CC2}" type="pres">
      <dgm:prSet presAssocID="{287BC559-05E8-42A9-B34C-7DB842F7B882}" presName="Image" presStyleLbl="node1" presStyleIdx="3" presStyleCnt="8" custLinFactNeighborX="-1398" custLinFactNeighborY="22377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bs-Latn-BA"/>
        </a:p>
      </dgm:t>
    </dgm:pt>
    <dgm:pt modelId="{8E225CD8-971D-4E24-96DD-DB2D5FEFC4CC}" type="pres">
      <dgm:prSet presAssocID="{287BC559-05E8-42A9-B34C-7DB842F7B882}" presName="Child" presStyleLbl="revTx" presStyleIdx="3" presStyleCnt="8" custLinFactNeighborX="-3399" custLinFactNeighborY="2454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B6EFD3B9-6D03-435F-8AC2-372079C57634}" type="pres">
      <dgm:prSet presAssocID="{287BC559-05E8-42A9-B34C-7DB842F7B882}" presName="Parent" presStyleLbl="alignNode1" presStyleIdx="3" presStyleCnt="8" custScaleY="264253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58F5C5CF-8FF2-4C35-95F4-0A76C3DDBEC3}" type="pres">
      <dgm:prSet presAssocID="{6C1E2943-D4B9-4A88-9C20-ADDC78407104}" presName="sibTrans" presStyleCnt="0"/>
      <dgm:spPr/>
    </dgm:pt>
    <dgm:pt modelId="{CD990671-AAB6-4EE5-9948-85F73461CE53}" type="pres">
      <dgm:prSet presAssocID="{D5C2EC94-E80D-4C11-8ABD-3E0B19FB1D54}" presName="composite" presStyleCnt="0"/>
      <dgm:spPr/>
    </dgm:pt>
    <dgm:pt modelId="{3CFCA2FB-561C-4A06-9716-7027F8D801A4}" type="pres">
      <dgm:prSet presAssocID="{D5C2EC94-E80D-4C11-8ABD-3E0B19FB1D54}" presName="Accent" presStyleLbl="alignAcc1" presStyleIdx="4" presStyleCnt="8"/>
      <dgm:spPr/>
    </dgm:pt>
    <dgm:pt modelId="{77B85E22-B671-48D2-88CE-A3F22CF531B0}" type="pres">
      <dgm:prSet presAssocID="{D5C2EC94-E80D-4C11-8ABD-3E0B19FB1D54}" presName="Image" presStyleLbl="node1" presStyleIdx="4" presStyleCnt="8" custLinFactNeighborX="2663" custLinFactNeighborY="20271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bs-Latn-BA"/>
        </a:p>
      </dgm:t>
    </dgm:pt>
    <dgm:pt modelId="{108B1015-4CA3-439C-9CF1-DA0C1F5DA53D}" type="pres">
      <dgm:prSet presAssocID="{D5C2EC94-E80D-4C11-8ABD-3E0B19FB1D54}" presName="Child" presStyleLbl="revTx" presStyleIdx="4" presStyleCnt="8" custLinFactNeighborX="2663" custLinFactNeighborY="19955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A4AA86C8-6B7D-4306-B430-1E5CC3D415B9}" type="pres">
      <dgm:prSet presAssocID="{D5C2EC94-E80D-4C11-8ABD-3E0B19FB1D54}" presName="Parent" presStyleLbl="alignNode1" presStyleIdx="4" presStyleCnt="8" custScaleY="269070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9068DA66-B4ED-4EEC-B859-B9C4870874E6}" type="pres">
      <dgm:prSet presAssocID="{C201D7D0-EA37-4C94-8D75-94723D97B4E5}" presName="sibTrans" presStyleCnt="0"/>
      <dgm:spPr/>
    </dgm:pt>
    <dgm:pt modelId="{C9370BF9-BD9C-40A4-9A77-28296F0F79FB}" type="pres">
      <dgm:prSet presAssocID="{05657B79-D5F3-4640-9258-AC12E093D9D6}" presName="composite" presStyleCnt="0"/>
      <dgm:spPr/>
    </dgm:pt>
    <dgm:pt modelId="{D4C7A83E-89B1-4817-A220-B9045514D96A}" type="pres">
      <dgm:prSet presAssocID="{05657B79-D5F3-4640-9258-AC12E093D9D6}" presName="Accent" presStyleLbl="alignAcc1" presStyleIdx="5" presStyleCnt="8"/>
      <dgm:spPr/>
    </dgm:pt>
    <dgm:pt modelId="{4A1EB5B2-85DA-438D-BAF3-0AB4296ED992}" type="pres">
      <dgm:prSet presAssocID="{05657B79-D5F3-4640-9258-AC12E093D9D6}" presName="Image" presStyleLbl="node1" presStyleIdx="5" presStyleCnt="8" custLinFactNeighborX="741" custLinFactNeighborY="20271"/>
      <dgm:spPr>
        <a:blipFill rotWithShape="1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bs-Latn-BA"/>
        </a:p>
      </dgm:t>
    </dgm:pt>
    <dgm:pt modelId="{111DD0C4-D0F1-4FC6-8C0E-2C8E4471A806}" type="pres">
      <dgm:prSet presAssocID="{05657B79-D5F3-4640-9258-AC12E093D9D6}" presName="Child" presStyleLbl="revTx" presStyleIdx="5" presStyleCnt="8" custScaleY="143808" custLinFactNeighborX="741" custLinFactNeighborY="39033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406A2424-E972-44B0-8848-1BC6065FEA68}" type="pres">
      <dgm:prSet presAssocID="{05657B79-D5F3-4640-9258-AC12E093D9D6}" presName="Parent" presStyleLbl="alignNode1" presStyleIdx="5" presStyleCnt="8" custScaleY="292327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D80DD12F-B80B-4849-B8BD-2F1A1E7E7230}" type="pres">
      <dgm:prSet presAssocID="{66DAC3B7-7B92-4C04-869B-AA591FDA6241}" presName="sibTrans" presStyleCnt="0"/>
      <dgm:spPr/>
    </dgm:pt>
    <dgm:pt modelId="{26A8E46A-350F-48B2-A2A1-D8AC3978FD24}" type="pres">
      <dgm:prSet presAssocID="{FC9B4CE7-7C49-4B0E-823E-85AAC21222CD}" presName="composite" presStyleCnt="0"/>
      <dgm:spPr/>
    </dgm:pt>
    <dgm:pt modelId="{F1DF16A6-0B56-4980-B1B3-19D49CACE255}" type="pres">
      <dgm:prSet presAssocID="{FC9B4CE7-7C49-4B0E-823E-85AAC21222CD}" presName="Accent" presStyleLbl="alignAcc1" presStyleIdx="6" presStyleCnt="8"/>
      <dgm:spPr/>
    </dgm:pt>
    <dgm:pt modelId="{3B1E4048-1C5C-4479-B87E-5D3D8A4A751B}" type="pres">
      <dgm:prSet presAssocID="{FC9B4CE7-7C49-4B0E-823E-85AAC21222CD}" presName="Image" presStyleLbl="node1" presStyleIdx="6" presStyleCnt="8" custLinFactNeighborX="-1181" custLinFactNeighborY="17858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000" b="-26000"/>
          </a:stretch>
        </a:blipFill>
      </dgm:spPr>
      <dgm:t>
        <a:bodyPr/>
        <a:lstStyle/>
        <a:p>
          <a:endParaRPr lang="bs-Latn-BA"/>
        </a:p>
      </dgm:t>
    </dgm:pt>
    <dgm:pt modelId="{AF964BE6-9BA5-412D-992F-777817766B73}" type="pres">
      <dgm:prSet presAssocID="{FC9B4CE7-7C49-4B0E-823E-85AAC21222CD}" presName="Child" presStyleLbl="revTx" presStyleIdx="6" presStyleCnt="8" custLinFactNeighborX="-1181" custLinFactNeighborY="17853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17A8A2CE-2D65-42C6-97E8-68AB7C601999}" type="pres">
      <dgm:prSet presAssocID="{FC9B4CE7-7C49-4B0E-823E-85AAC21222CD}" presName="Parent" presStyleLbl="alignNode1" presStyleIdx="6" presStyleCnt="8" custScaleY="240695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A2A93B84-5206-463D-9489-0D17D7A26743}" type="pres">
      <dgm:prSet presAssocID="{F6BC6228-C458-4282-8B78-9539446E3245}" presName="sibTrans" presStyleCnt="0"/>
      <dgm:spPr/>
    </dgm:pt>
    <dgm:pt modelId="{8C191ECE-8B90-4A56-B29B-3F82E0C4DFF2}" type="pres">
      <dgm:prSet presAssocID="{E0FABFE8-DC52-456E-B3B7-E857C3D15F84}" presName="composite" presStyleCnt="0"/>
      <dgm:spPr/>
    </dgm:pt>
    <dgm:pt modelId="{D922470A-5271-451D-BA0D-5412722FA24D}" type="pres">
      <dgm:prSet presAssocID="{E0FABFE8-DC52-456E-B3B7-E857C3D15F84}" presName="Accent" presStyleLbl="alignAcc1" presStyleIdx="7" presStyleCnt="8"/>
      <dgm:spPr/>
    </dgm:pt>
    <dgm:pt modelId="{945E6ED3-DE96-4AA7-A837-4DA0B7EB50C7}" type="pres">
      <dgm:prSet presAssocID="{E0FABFE8-DC52-456E-B3B7-E857C3D15F84}" presName="Image" presStyleLbl="node1" presStyleIdx="7" presStyleCnt="8" custLinFactNeighborX="-1825" custLinFactNeighborY="13151"/>
      <dgm:spPr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  <dgm:t>
        <a:bodyPr/>
        <a:lstStyle/>
        <a:p>
          <a:endParaRPr lang="bs-Latn-BA"/>
        </a:p>
      </dgm:t>
    </dgm:pt>
    <dgm:pt modelId="{8C5A1801-0AEF-45A1-8396-7EC427D43368}" type="pres">
      <dgm:prSet presAssocID="{E0FABFE8-DC52-456E-B3B7-E857C3D15F84}" presName="Child" presStyleLbl="revTx" presStyleIdx="7" presStyleCnt="8" custLinFactNeighborX="684" custLinFactNeighborY="16579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8E0D230F-B75F-4398-B799-B046DB27487C}" type="pres">
      <dgm:prSet presAssocID="{E0FABFE8-DC52-456E-B3B7-E857C3D15F84}" presName="Parent" presStyleLbl="alignNode1" presStyleIdx="7" presStyleCnt="8" custScaleY="251159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</dgm:ptLst>
  <dgm:cxnLst>
    <dgm:cxn modelId="{C9BBE0BA-69E7-4729-971A-B4EE4FF6DD1F}" type="presOf" srcId="{265E2DF8-ABA7-4A5F-A426-F086766DBE31}" destId="{FD1EAA72-4071-487B-BE3A-2D6095A58942}" srcOrd="0" destOrd="0" presId="urn:microsoft.com/office/officeart/2008/layout/TitlePictureLineup"/>
    <dgm:cxn modelId="{E895AD0E-17BA-4890-BF7D-C74D5B7DEE16}" srcId="{0B101932-F2AD-40BD-BEC5-EF4872A17C35}" destId="{D5C2EC94-E80D-4C11-8ABD-3E0B19FB1D54}" srcOrd="4" destOrd="0" parTransId="{A39B2289-67C3-4086-BDF6-5A9A19FDAC82}" sibTransId="{C201D7D0-EA37-4C94-8D75-94723D97B4E5}"/>
    <dgm:cxn modelId="{E3703B7D-E754-490A-A983-58C0D9392D62}" srcId="{F935B2AE-F8A6-412B-9A63-DA119A690EA3}" destId="{C78074D2-7FDD-4BA9-ACBE-B8AB4A8A5BDE}" srcOrd="2" destOrd="0" parTransId="{DAF875D0-05E9-4FFF-A719-A083D2E5064E}" sibTransId="{74840E14-8576-42C9-A921-EB60B694A244}"/>
    <dgm:cxn modelId="{5D08FB09-C252-4BC8-896A-FCEDD8F46CC1}" type="presOf" srcId="{F935B2AE-F8A6-412B-9A63-DA119A690EA3}" destId="{486E9DC1-0A9A-403B-89BC-C13570C0D443}" srcOrd="0" destOrd="0" presId="urn:microsoft.com/office/officeart/2008/layout/TitlePictureLineup"/>
    <dgm:cxn modelId="{FC109B5D-7C34-4882-A6D5-5C1A1C2F090A}" srcId="{05657B79-D5F3-4640-9258-AC12E093D9D6}" destId="{B288CFB8-EA83-4ECB-955A-F9B10D65F051}" srcOrd="0" destOrd="0" parTransId="{AE2BBEFB-3B87-4F31-892B-D863EE6F2182}" sibTransId="{0D51BAEE-5D39-49B4-A7DE-A81581D2D27E}"/>
    <dgm:cxn modelId="{ABBCF53D-416B-4FBF-B993-BC6D577015C5}" srcId="{AD7DA8B0-F575-443E-8883-11D1DDCB3B30}" destId="{4751534C-5F53-49F6-8BBA-8F07D46D02D4}" srcOrd="3" destOrd="0" parTransId="{EEDBB837-65EF-4E37-B9AE-6B1DAC0850E5}" sibTransId="{9C4582CF-DB2E-4055-A826-AC7F85AF9484}"/>
    <dgm:cxn modelId="{34F91879-E29B-4009-9A95-0B5C1415D817}" srcId="{FC9B4CE7-7C49-4B0E-823E-85AAC21222CD}" destId="{F7BB53F2-1426-4E7B-B6FB-B651C2EDEC5B}" srcOrd="2" destOrd="0" parTransId="{2BFBEA98-8E22-4A4A-AD94-B3F8BA68668B}" sibTransId="{5C248FD1-6027-4BE7-9363-14870B8AFF33}"/>
    <dgm:cxn modelId="{11743803-58F9-47ED-A46D-F2818F7173C4}" type="presOf" srcId="{4751534C-5F53-49F6-8BBA-8F07D46D02D4}" destId="{FD1EAA72-4071-487B-BE3A-2D6095A58942}" srcOrd="0" destOrd="3" presId="urn:microsoft.com/office/officeart/2008/layout/TitlePictureLineup"/>
    <dgm:cxn modelId="{E734521B-7098-4B63-A7D3-791FF3AC4559}" type="presOf" srcId="{DD316E67-EFD1-4818-ACC2-19807FA39E88}" destId="{108B1015-4CA3-439C-9CF1-DA0C1F5DA53D}" srcOrd="0" destOrd="1" presId="urn:microsoft.com/office/officeart/2008/layout/TitlePictureLineup"/>
    <dgm:cxn modelId="{42475B16-989D-43FA-B25D-68DA1DE18F3C}" srcId="{287BC559-05E8-42A9-B34C-7DB842F7B882}" destId="{B6D9CDA2-D1B0-4843-993C-6EEC39326E4D}" srcOrd="0" destOrd="0" parTransId="{93900DA0-2150-47A3-986B-3678E97AB8A7}" sibTransId="{63148F5E-E81F-482F-ACAE-E36CEC4AE3B3}"/>
    <dgm:cxn modelId="{7E592D46-D6A2-4710-9124-6A1718E338CD}" type="presOf" srcId="{237A01A0-6DA7-47CC-8DC6-AD6008FF19F4}" destId="{4C65B118-68C6-4886-8F0F-D87F6EF3FE3F}" srcOrd="0" destOrd="4" presId="urn:microsoft.com/office/officeart/2008/layout/TitlePictureLineup"/>
    <dgm:cxn modelId="{94E193AC-DCFB-4E11-8906-0D006F3707A2}" srcId="{287BC559-05E8-42A9-B34C-7DB842F7B882}" destId="{C1057D5F-6443-4CE2-8CAA-F725B2A7146C}" srcOrd="2" destOrd="0" parTransId="{EEB78815-AB54-4A28-A21C-ACA006697707}" sibTransId="{4B081160-825B-437A-8919-ADDD26111A33}"/>
    <dgm:cxn modelId="{13DDC875-C84F-433D-AC06-13520473F1B2}" type="presOf" srcId="{0B101932-F2AD-40BD-BEC5-EF4872A17C35}" destId="{DDE58430-2EDC-46D6-AD38-D096F5359315}" srcOrd="0" destOrd="0" presId="urn:microsoft.com/office/officeart/2008/layout/TitlePictureLineup"/>
    <dgm:cxn modelId="{FC7AFAC1-A677-4575-88F5-D8CDB5A54353}" srcId="{0B101932-F2AD-40BD-BEC5-EF4872A17C35}" destId="{AD7DA8B0-F575-443E-8883-11D1DDCB3B30}" srcOrd="0" destOrd="0" parTransId="{885F416A-645D-4C28-8F2E-A9F9BFD08F07}" sibTransId="{BA96DCCD-0D88-499C-94E8-0D576CA839A2}"/>
    <dgm:cxn modelId="{1312E6F4-2D81-4D0A-935E-7910ABDEF03F}" srcId="{0B101932-F2AD-40BD-BEC5-EF4872A17C35}" destId="{FC9B4CE7-7C49-4B0E-823E-85AAC21222CD}" srcOrd="6" destOrd="0" parTransId="{1F9D659C-EFE0-4039-91EB-BB1C30EF65C5}" sibTransId="{F6BC6228-C458-4282-8B78-9539446E3245}"/>
    <dgm:cxn modelId="{37650296-7604-441A-9F35-75A17BD57823}" type="presOf" srcId="{C1057D5F-6443-4CE2-8CAA-F725B2A7146C}" destId="{8E225CD8-971D-4E24-96DD-DB2D5FEFC4CC}" srcOrd="0" destOrd="2" presId="urn:microsoft.com/office/officeart/2008/layout/TitlePictureLineup"/>
    <dgm:cxn modelId="{1161A2F8-2A43-4E2A-9C6B-FB828522F6B9}" type="presOf" srcId="{D5C2EC94-E80D-4C11-8ABD-3E0B19FB1D54}" destId="{A4AA86C8-6B7D-4306-B430-1E5CC3D415B9}" srcOrd="0" destOrd="0" presId="urn:microsoft.com/office/officeart/2008/layout/TitlePictureLineup"/>
    <dgm:cxn modelId="{91900A6C-C109-4835-A668-9007E4B29E3F}" srcId="{0B101932-F2AD-40BD-BEC5-EF4872A17C35}" destId="{F935B2AE-F8A6-412B-9A63-DA119A690EA3}" srcOrd="2" destOrd="0" parTransId="{D7865A5B-F27B-490E-8CF0-B222FDDF2202}" sibTransId="{C5DCA79E-F309-404B-A461-CE1AF84B1CED}"/>
    <dgm:cxn modelId="{DDB03DAC-44E2-4B6D-BEB1-3D529824C287}" srcId="{E0FABFE8-DC52-456E-B3B7-E857C3D15F84}" destId="{54DA66EE-728A-4474-9C55-FE7FB8B6A24D}" srcOrd="0" destOrd="0" parTransId="{F17988A9-40B4-433A-843F-7E99DAA4E715}" sibTransId="{22FA123E-727E-49F8-A80B-F018F68516FB}"/>
    <dgm:cxn modelId="{CABDB463-DF6B-4036-810D-95C7AA056FBF}" srcId="{FA23F70D-FDC0-444C-B5D2-A790B28FA8CC}" destId="{237A01A0-6DA7-47CC-8DC6-AD6008FF19F4}" srcOrd="4" destOrd="0" parTransId="{D40FDD3C-274E-486C-A684-5BC5BBEC6E53}" sibTransId="{7B50EB90-1D0E-47C3-9ADD-7D86F4DD725E}"/>
    <dgm:cxn modelId="{D807E099-1BB6-49D1-B164-5335A82F2F43}" srcId="{0B101932-F2AD-40BD-BEC5-EF4872A17C35}" destId="{287BC559-05E8-42A9-B34C-7DB842F7B882}" srcOrd="3" destOrd="0" parTransId="{C4C72298-264A-409F-84CC-3F14790B9D35}" sibTransId="{6C1E2943-D4B9-4A88-9C20-ADDC78407104}"/>
    <dgm:cxn modelId="{E9230073-5ED3-4A0F-962E-195983B903C4}" srcId="{54DA66EE-728A-4474-9C55-FE7FB8B6A24D}" destId="{CF79848A-E14D-4969-98D3-80EC45394236}" srcOrd="0" destOrd="0" parTransId="{56FB13D7-4F21-4E65-89F3-3E4EBE50B14A}" sibTransId="{F196F6CF-0AF8-4320-AE5B-6BB0A1D3A986}"/>
    <dgm:cxn modelId="{C87F9AD3-17C7-4C85-B312-A6167A59682E}" srcId="{D5C2EC94-E80D-4C11-8ABD-3E0B19FB1D54}" destId="{DD316E67-EFD1-4818-ACC2-19807FA39E88}" srcOrd="1" destOrd="0" parTransId="{E49ECA55-90EA-4BF8-B2E6-A9111992AF6A}" sibTransId="{2B287B78-843F-4285-91F0-1B53BEC59B5D}"/>
    <dgm:cxn modelId="{40790CCE-D976-4CE2-8125-AFF327184097}" srcId="{FC9B4CE7-7C49-4B0E-823E-85AAC21222CD}" destId="{283D7BBB-35B2-4EBE-ADCC-F4ED76557669}" srcOrd="1" destOrd="0" parTransId="{BC0485B8-8243-40EB-B07E-7250A7BF7A7B}" sibTransId="{FA1F44D0-DC84-4C75-A2A2-E6B4A5DF2B2E}"/>
    <dgm:cxn modelId="{49D954E9-8063-40F7-B2C1-58A2B2EAF6ED}" type="presOf" srcId="{AD7DA8B0-F575-443E-8883-11D1DDCB3B30}" destId="{46DCFF27-795B-416B-B544-96272A3C7190}" srcOrd="0" destOrd="0" presId="urn:microsoft.com/office/officeart/2008/layout/TitlePictureLineup"/>
    <dgm:cxn modelId="{A53BFAC2-601D-41FF-9ECC-1EFBAEEF92BF}" type="presOf" srcId="{C4EC4E80-1546-4008-9745-BDC997DB8429}" destId="{111DD0C4-D0F1-4FC6-8C0E-2C8E4471A806}" srcOrd="0" destOrd="2" presId="urn:microsoft.com/office/officeart/2008/layout/TitlePictureLineup"/>
    <dgm:cxn modelId="{D6198882-B8BF-4573-BDC9-FEB24AE9C0DE}" srcId="{0B101932-F2AD-40BD-BEC5-EF4872A17C35}" destId="{E0FABFE8-DC52-456E-B3B7-E857C3D15F84}" srcOrd="7" destOrd="0" parTransId="{EAF06BA6-6C83-4F40-BFFD-6326F098AC51}" sibTransId="{A3FD66C5-8389-41B4-8D70-0268AC244A7C}"/>
    <dgm:cxn modelId="{821DCF2A-4FEC-4F7A-8B89-6543707EABBE}" srcId="{FA23F70D-FDC0-444C-B5D2-A790B28FA8CC}" destId="{60BFDAB9-381F-4A2F-B03F-C8EF6DD3DEF3}" srcOrd="3" destOrd="0" parTransId="{2E813EED-1F82-4472-8431-1A468E2372B8}" sibTransId="{2C552567-9CEF-4D5C-9630-C42E1401BF90}"/>
    <dgm:cxn modelId="{F4FB9FB2-890D-4D54-881E-0662C5711035}" srcId="{0B101932-F2AD-40BD-BEC5-EF4872A17C35}" destId="{FA23F70D-FDC0-444C-B5D2-A790B28FA8CC}" srcOrd="1" destOrd="0" parTransId="{E434412B-0749-413A-9E1C-8E2DBA673F05}" sibTransId="{5132B3CD-66A7-454F-95B5-C2E0F7BD7BDD}"/>
    <dgm:cxn modelId="{5A416D5E-F187-43CF-B2DB-C97E4C377D14}" srcId="{FA23F70D-FDC0-444C-B5D2-A790B28FA8CC}" destId="{E3F1A725-8113-4896-B220-BE5BE547E859}" srcOrd="0" destOrd="0" parTransId="{49D1795E-9958-44F4-9ECB-F9902EC70ADF}" sibTransId="{7C3DCFEE-6E71-4AF8-9315-8DD6D31F1C56}"/>
    <dgm:cxn modelId="{2B946124-85DC-456D-823A-2DFA331B5C23}" type="presOf" srcId="{F7BB53F2-1426-4E7B-B6FB-B651C2EDEC5B}" destId="{AF964BE6-9BA5-412D-992F-777817766B73}" srcOrd="0" destOrd="2" presId="urn:microsoft.com/office/officeart/2008/layout/TitlePictureLineup"/>
    <dgm:cxn modelId="{F4D80D21-26E4-4B12-83A2-D709970DDB8F}" srcId="{F935B2AE-F8A6-412B-9A63-DA119A690EA3}" destId="{F850E91C-8659-492E-AE94-91C44F516F9A}" srcOrd="0" destOrd="0" parTransId="{63AB37AE-F031-40B2-B62B-2A5CFFA390DC}" sibTransId="{CCA37E36-C35A-4FC9-BBDB-B51BD1481FAF}"/>
    <dgm:cxn modelId="{9199402E-11A0-4BE5-B153-D2F2A5A2C6B8}" type="presOf" srcId="{933194F4-BE00-4CB3-B489-AB683CF62B4A}" destId="{AF964BE6-9BA5-412D-992F-777817766B73}" srcOrd="0" destOrd="0" presId="urn:microsoft.com/office/officeart/2008/layout/TitlePictureLineup"/>
    <dgm:cxn modelId="{8466D8CE-BB94-4A0E-901B-4E6EC6C6A4A5}" srcId="{F935B2AE-F8A6-412B-9A63-DA119A690EA3}" destId="{BE6EFE3E-2016-4748-BB03-530525B9D245}" srcOrd="1" destOrd="0" parTransId="{0BCB5541-3531-4793-B296-228268502467}" sibTransId="{8FA86AA6-66A0-4DDC-A866-EC0F2167E8DF}"/>
    <dgm:cxn modelId="{1AFBD61F-2809-4A05-A440-32F860067AF8}" type="presOf" srcId="{1306C032-EC65-4FFC-8E1F-4BB87131F483}" destId="{4C65B118-68C6-4886-8F0F-D87F6EF3FE3F}" srcOrd="0" destOrd="1" presId="urn:microsoft.com/office/officeart/2008/layout/TitlePictureLineup"/>
    <dgm:cxn modelId="{4728212B-95B8-4A8E-B238-262C28157418}" type="presOf" srcId="{E0FABFE8-DC52-456E-B3B7-E857C3D15F84}" destId="{8E0D230F-B75F-4398-B799-B046DB27487C}" srcOrd="0" destOrd="0" presId="urn:microsoft.com/office/officeart/2008/layout/TitlePictureLineup"/>
    <dgm:cxn modelId="{3813EA68-5031-496F-8204-AB35CFEA31F6}" type="presOf" srcId="{60BFDAB9-381F-4A2F-B03F-C8EF6DD3DEF3}" destId="{4C65B118-68C6-4886-8F0F-D87F6EF3FE3F}" srcOrd="0" destOrd="3" presId="urn:microsoft.com/office/officeart/2008/layout/TitlePictureLineup"/>
    <dgm:cxn modelId="{44F2C449-BFDE-4F59-8662-7773A0CFC026}" type="presOf" srcId="{B30A71C0-FF56-4FDD-9805-1D12460A3786}" destId="{8E225CD8-971D-4E24-96DD-DB2D5FEFC4CC}" srcOrd="0" destOrd="1" presId="urn:microsoft.com/office/officeart/2008/layout/TitlePictureLineup"/>
    <dgm:cxn modelId="{1DFC8EAD-3210-4AD6-BC9E-E0516999FA1B}" type="presOf" srcId="{FC9B4CE7-7C49-4B0E-823E-85AAC21222CD}" destId="{17A8A2CE-2D65-42C6-97E8-68AB7C601999}" srcOrd="0" destOrd="0" presId="urn:microsoft.com/office/officeart/2008/layout/TitlePictureLineup"/>
    <dgm:cxn modelId="{21125FD2-0B86-4BF5-946A-3D6BEE20358C}" srcId="{AD7DA8B0-F575-443E-8883-11D1DDCB3B30}" destId="{D8CC6D81-B6FA-48A1-A371-1CBC107BBBFE}" srcOrd="1" destOrd="0" parTransId="{5901C6D9-4DC4-4510-9399-60C49A2F4FAD}" sibTransId="{0DA57DA5-D239-4578-A84C-E4A8B64E2EF8}"/>
    <dgm:cxn modelId="{7F26EA72-B5B7-455D-BAF7-6C622CE07423}" srcId="{FC9B4CE7-7C49-4B0E-823E-85AAC21222CD}" destId="{933194F4-BE00-4CB3-B489-AB683CF62B4A}" srcOrd="0" destOrd="0" parTransId="{D7B3D448-4B99-4745-973F-4115A25F7977}" sibTransId="{450DF5C0-62F4-4003-9E31-810B455DA2C7}"/>
    <dgm:cxn modelId="{09BD228E-4393-4FD0-B182-8BD40B4FB422}" type="presOf" srcId="{769C1444-CF6F-45A2-AB5F-5EB1949B502E}" destId="{108B1015-4CA3-439C-9CF1-DA0C1F5DA53D}" srcOrd="0" destOrd="2" presId="urn:microsoft.com/office/officeart/2008/layout/TitlePictureLineup"/>
    <dgm:cxn modelId="{68A41D60-80A3-4FBE-8E41-611C57438975}" type="presOf" srcId="{283D7BBB-35B2-4EBE-ADCC-F4ED76557669}" destId="{AF964BE6-9BA5-412D-992F-777817766B73}" srcOrd="0" destOrd="1" presId="urn:microsoft.com/office/officeart/2008/layout/TitlePictureLineup"/>
    <dgm:cxn modelId="{3C998ED5-A77B-4CF6-86B9-1C10122BBF33}" type="presOf" srcId="{54DA66EE-728A-4474-9C55-FE7FB8B6A24D}" destId="{8C5A1801-0AEF-45A1-8396-7EC427D43368}" srcOrd="0" destOrd="0" presId="urn:microsoft.com/office/officeart/2008/layout/TitlePictureLineup"/>
    <dgm:cxn modelId="{EEF684F1-29DA-4CAD-AE6A-2DD90D8502C0}" srcId="{0B101932-F2AD-40BD-BEC5-EF4872A17C35}" destId="{05657B79-D5F3-4640-9258-AC12E093D9D6}" srcOrd="5" destOrd="0" parTransId="{92B7EB3F-7ABB-4596-890B-3775DD77B8D8}" sibTransId="{66DAC3B7-7B92-4C04-869B-AA591FDA6241}"/>
    <dgm:cxn modelId="{8D239127-7D89-40CE-925C-6ED152AB50D5}" srcId="{05657B79-D5F3-4640-9258-AC12E093D9D6}" destId="{C4EC4E80-1546-4008-9745-BDC997DB8429}" srcOrd="2" destOrd="0" parTransId="{45C126A0-B777-44CB-9B07-BD5A71161080}" sibTransId="{2F8E4344-ED6A-4AD6-9CAF-8C145111ABFA}"/>
    <dgm:cxn modelId="{B1FE3528-F392-4D96-BAF1-FEA115186AD2}" type="presOf" srcId="{DEDE430A-216F-4C00-AD05-CF778A87D077}" destId="{FD1EAA72-4071-487B-BE3A-2D6095A58942}" srcOrd="0" destOrd="2" presId="urn:microsoft.com/office/officeart/2008/layout/TitlePictureLineup"/>
    <dgm:cxn modelId="{CEABB345-8AF3-466B-88D8-A8C49FB8C8BD}" srcId="{287BC559-05E8-42A9-B34C-7DB842F7B882}" destId="{B30A71C0-FF56-4FDD-9805-1D12460A3786}" srcOrd="1" destOrd="0" parTransId="{DF939126-6CAC-4321-8359-7CBC8F3175A7}" sibTransId="{74ED3782-CDF8-47AC-9832-1EBE8BAF7A22}"/>
    <dgm:cxn modelId="{694BFF35-9A6F-4252-8D46-9DE359260894}" srcId="{D5C2EC94-E80D-4C11-8ABD-3E0B19FB1D54}" destId="{769C1444-CF6F-45A2-AB5F-5EB1949B502E}" srcOrd="2" destOrd="0" parTransId="{ACF3FCAD-7766-4F11-A2C6-BCF124616143}" sibTransId="{BFCDB47F-D244-40F5-9B7C-B37EFBA8A080}"/>
    <dgm:cxn modelId="{5C61E6E6-4B00-421C-935E-8FAB7ADC4677}" srcId="{D5C2EC94-E80D-4C11-8ABD-3E0B19FB1D54}" destId="{305BAFBD-98D7-4239-AA6A-528FE7651A9F}" srcOrd="0" destOrd="0" parTransId="{621C8944-6A19-482A-9B28-B9AAF11C52A7}" sibTransId="{7057D926-29FB-4D60-9560-2FB9D30130A8}"/>
    <dgm:cxn modelId="{85521E76-D033-4C06-A47D-0B9D0FD34D3E}" type="presOf" srcId="{643C2D77-A73B-4FDC-BA6D-32523A8BF0F0}" destId="{4C65B118-68C6-4886-8F0F-D87F6EF3FE3F}" srcOrd="0" destOrd="2" presId="urn:microsoft.com/office/officeart/2008/layout/TitlePictureLineup"/>
    <dgm:cxn modelId="{CE122A75-B6E6-4940-9ADD-CDD184061E9C}" type="presOf" srcId="{FA23F70D-FDC0-444C-B5D2-A790B28FA8CC}" destId="{0DF7786B-1EBC-46D7-BC79-13E81017E3FF}" srcOrd="0" destOrd="0" presId="urn:microsoft.com/office/officeart/2008/layout/TitlePictureLineup"/>
    <dgm:cxn modelId="{881BF6AE-4928-4948-9AC1-73A9C603961A}" type="presOf" srcId="{F850E91C-8659-492E-AE94-91C44F516F9A}" destId="{D6FEEE92-6A14-4AD8-8137-3C4FF7132D0C}" srcOrd="0" destOrd="0" presId="urn:microsoft.com/office/officeart/2008/layout/TitlePictureLineup"/>
    <dgm:cxn modelId="{5090DE1D-DEE4-4F71-A46F-39F349966089}" type="presOf" srcId="{C78074D2-7FDD-4BA9-ACBE-B8AB4A8A5BDE}" destId="{D6FEEE92-6A14-4AD8-8137-3C4FF7132D0C}" srcOrd="0" destOrd="2" presId="urn:microsoft.com/office/officeart/2008/layout/TitlePictureLineup"/>
    <dgm:cxn modelId="{37A23104-757E-4226-93EA-7EC6966D9ACA}" type="presOf" srcId="{CF79848A-E14D-4969-98D3-80EC45394236}" destId="{8C5A1801-0AEF-45A1-8396-7EC427D43368}" srcOrd="0" destOrd="1" presId="urn:microsoft.com/office/officeart/2008/layout/TitlePictureLineup"/>
    <dgm:cxn modelId="{405BBD13-82B6-40CE-8D60-32951FAB417C}" srcId="{AD7DA8B0-F575-443E-8883-11D1DDCB3B30}" destId="{265E2DF8-ABA7-4A5F-A426-F086766DBE31}" srcOrd="0" destOrd="0" parTransId="{2F8E37D3-3CBE-492B-8B3C-87569E7A3700}" sibTransId="{0D66B72D-C76C-403D-8DD1-F0D10E17D6D2}"/>
    <dgm:cxn modelId="{F7C1BEF1-8ECB-47E5-9427-784CC20801CD}" type="presOf" srcId="{B288CFB8-EA83-4ECB-955A-F9B10D65F051}" destId="{111DD0C4-D0F1-4FC6-8C0E-2C8E4471A806}" srcOrd="0" destOrd="0" presId="urn:microsoft.com/office/officeart/2008/layout/TitlePictureLineup"/>
    <dgm:cxn modelId="{71BD8436-FE58-40E4-9C6D-2247AECD9201}" type="presOf" srcId="{D8CC6D81-B6FA-48A1-A371-1CBC107BBBFE}" destId="{FD1EAA72-4071-487B-BE3A-2D6095A58942}" srcOrd="0" destOrd="1" presId="urn:microsoft.com/office/officeart/2008/layout/TitlePictureLineup"/>
    <dgm:cxn modelId="{E6FF72C6-5B40-4F92-83CF-7B7341E6B359}" srcId="{AD7DA8B0-F575-443E-8883-11D1DDCB3B30}" destId="{DEDE430A-216F-4C00-AD05-CF778A87D077}" srcOrd="2" destOrd="0" parTransId="{2ADB8567-3A2C-4534-88F9-D64922448250}" sibTransId="{65AD53E9-F519-459C-9990-7FCBBC7FC001}"/>
    <dgm:cxn modelId="{4B295DC7-5358-4DA9-8C94-CE6F45C754F5}" type="presOf" srcId="{BE6EFE3E-2016-4748-BB03-530525B9D245}" destId="{D6FEEE92-6A14-4AD8-8137-3C4FF7132D0C}" srcOrd="0" destOrd="1" presId="urn:microsoft.com/office/officeart/2008/layout/TitlePictureLineup"/>
    <dgm:cxn modelId="{EC6FF73E-7F77-4CCB-96C5-FAE194EC3087}" type="presOf" srcId="{287BC559-05E8-42A9-B34C-7DB842F7B882}" destId="{B6EFD3B9-6D03-435F-8AC2-372079C57634}" srcOrd="0" destOrd="0" presId="urn:microsoft.com/office/officeart/2008/layout/TitlePictureLineup"/>
    <dgm:cxn modelId="{ED97BBB7-BD9F-41C7-8C1F-CF383CC0C7B1}" type="presOf" srcId="{305BAFBD-98D7-4239-AA6A-528FE7651A9F}" destId="{108B1015-4CA3-439C-9CF1-DA0C1F5DA53D}" srcOrd="0" destOrd="0" presId="urn:microsoft.com/office/officeart/2008/layout/TitlePictureLineup"/>
    <dgm:cxn modelId="{22C6140B-D494-4D0F-8E2A-D82566A29731}" srcId="{FA23F70D-FDC0-444C-B5D2-A790B28FA8CC}" destId="{1306C032-EC65-4FFC-8E1F-4BB87131F483}" srcOrd="1" destOrd="0" parTransId="{06F484E6-88A3-4B18-B204-0DD339B34501}" sibTransId="{4976D43B-92C9-40BC-A4A0-02164CEF53E2}"/>
    <dgm:cxn modelId="{6815AD6C-FCEF-4FEE-B8BF-487306F14D5D}" type="presOf" srcId="{00AF0569-B967-4AF1-B7B2-C6CC40D589E3}" destId="{111DD0C4-D0F1-4FC6-8C0E-2C8E4471A806}" srcOrd="0" destOrd="1" presId="urn:microsoft.com/office/officeart/2008/layout/TitlePictureLineup"/>
    <dgm:cxn modelId="{4E9A6810-CADA-4FF3-9F04-C07D45A62892}" srcId="{05657B79-D5F3-4640-9258-AC12E093D9D6}" destId="{00AF0569-B967-4AF1-B7B2-C6CC40D589E3}" srcOrd="1" destOrd="0" parTransId="{0CB43D50-A101-4141-8461-D6EEE4018379}" sibTransId="{5C2D18A4-29CD-47C5-97F2-684606DFCDA2}"/>
    <dgm:cxn modelId="{2803FD37-6932-463F-AC33-0439AC2BA275}" srcId="{FA23F70D-FDC0-444C-B5D2-A790B28FA8CC}" destId="{643C2D77-A73B-4FDC-BA6D-32523A8BF0F0}" srcOrd="2" destOrd="0" parTransId="{FBCAFFDD-1C2D-4677-9892-F9C0A33051D4}" sibTransId="{60CE4957-25C7-4D68-89EF-3F7EDD427100}"/>
    <dgm:cxn modelId="{B8095582-8781-4D2A-853D-EA1D5BAB6DE1}" type="presOf" srcId="{05657B79-D5F3-4640-9258-AC12E093D9D6}" destId="{406A2424-E972-44B0-8848-1BC6065FEA68}" srcOrd="0" destOrd="0" presId="urn:microsoft.com/office/officeart/2008/layout/TitlePictureLineup"/>
    <dgm:cxn modelId="{60CA9B03-AF07-4911-B404-131E7B876D67}" type="presOf" srcId="{B6D9CDA2-D1B0-4843-993C-6EEC39326E4D}" destId="{8E225CD8-971D-4E24-96DD-DB2D5FEFC4CC}" srcOrd="0" destOrd="0" presId="urn:microsoft.com/office/officeart/2008/layout/TitlePictureLineup"/>
    <dgm:cxn modelId="{BDC797E3-E690-4A1E-9F58-DDC2192D6565}" type="presOf" srcId="{E3F1A725-8113-4896-B220-BE5BE547E859}" destId="{4C65B118-68C6-4886-8F0F-D87F6EF3FE3F}" srcOrd="0" destOrd="0" presId="urn:microsoft.com/office/officeart/2008/layout/TitlePictureLineup"/>
    <dgm:cxn modelId="{B8D45852-F529-48D8-B327-683DD2F9967C}" type="presParOf" srcId="{DDE58430-2EDC-46D6-AD38-D096F5359315}" destId="{B4F84691-8700-4207-AEE2-3ADF83D02B9D}" srcOrd="0" destOrd="0" presId="urn:microsoft.com/office/officeart/2008/layout/TitlePictureLineup"/>
    <dgm:cxn modelId="{BBE84EF9-3378-43D3-A9F2-1EA4F413D459}" type="presParOf" srcId="{B4F84691-8700-4207-AEE2-3ADF83D02B9D}" destId="{15FB62EB-16C4-4307-A7C0-36150B831754}" srcOrd="0" destOrd="0" presId="urn:microsoft.com/office/officeart/2008/layout/TitlePictureLineup"/>
    <dgm:cxn modelId="{845A7B57-67D0-4335-9C01-7D11E2B54233}" type="presParOf" srcId="{B4F84691-8700-4207-AEE2-3ADF83D02B9D}" destId="{46DE270C-3F06-4FBF-8F16-2C31411920FD}" srcOrd="1" destOrd="0" presId="urn:microsoft.com/office/officeart/2008/layout/TitlePictureLineup"/>
    <dgm:cxn modelId="{74552488-BB1D-40FB-93E3-861E48F7041A}" type="presParOf" srcId="{B4F84691-8700-4207-AEE2-3ADF83D02B9D}" destId="{FD1EAA72-4071-487B-BE3A-2D6095A58942}" srcOrd="2" destOrd="0" presId="urn:microsoft.com/office/officeart/2008/layout/TitlePictureLineup"/>
    <dgm:cxn modelId="{F3E712B5-108B-4B47-8F63-3EE7F8C7C320}" type="presParOf" srcId="{B4F84691-8700-4207-AEE2-3ADF83D02B9D}" destId="{46DCFF27-795B-416B-B544-96272A3C7190}" srcOrd="3" destOrd="0" presId="urn:microsoft.com/office/officeart/2008/layout/TitlePictureLineup"/>
    <dgm:cxn modelId="{55E713F8-8BC5-43D3-A0CA-EDA12603ECCA}" type="presParOf" srcId="{DDE58430-2EDC-46D6-AD38-D096F5359315}" destId="{6B6A0DB4-AD4C-4031-BE28-E5833034F8C7}" srcOrd="1" destOrd="0" presId="urn:microsoft.com/office/officeart/2008/layout/TitlePictureLineup"/>
    <dgm:cxn modelId="{E5F53C06-95E6-4515-A5EB-B9A37C096473}" type="presParOf" srcId="{DDE58430-2EDC-46D6-AD38-D096F5359315}" destId="{13A39EC5-9744-45A7-B747-460CE6E363CA}" srcOrd="2" destOrd="0" presId="urn:microsoft.com/office/officeart/2008/layout/TitlePictureLineup"/>
    <dgm:cxn modelId="{ADDC94CD-3DE2-4879-9D12-FD80E15CAB46}" type="presParOf" srcId="{13A39EC5-9744-45A7-B747-460CE6E363CA}" destId="{DF2BFD13-C3C6-48A2-A5DD-B5949D4EF9AB}" srcOrd="0" destOrd="0" presId="urn:microsoft.com/office/officeart/2008/layout/TitlePictureLineup"/>
    <dgm:cxn modelId="{2AD3E39E-F6B5-40E9-9D64-917DFF8C7402}" type="presParOf" srcId="{13A39EC5-9744-45A7-B747-460CE6E363CA}" destId="{A457129E-3A20-47A8-B9F6-D0E8372D1BB8}" srcOrd="1" destOrd="0" presId="urn:microsoft.com/office/officeart/2008/layout/TitlePictureLineup"/>
    <dgm:cxn modelId="{CA007451-E82D-48E8-8709-EF054C0C68C9}" type="presParOf" srcId="{13A39EC5-9744-45A7-B747-460CE6E363CA}" destId="{4C65B118-68C6-4886-8F0F-D87F6EF3FE3F}" srcOrd="2" destOrd="0" presId="urn:microsoft.com/office/officeart/2008/layout/TitlePictureLineup"/>
    <dgm:cxn modelId="{97D81CAD-122A-41C9-A5DA-1C8EDA98F783}" type="presParOf" srcId="{13A39EC5-9744-45A7-B747-460CE6E363CA}" destId="{0DF7786B-1EBC-46D7-BC79-13E81017E3FF}" srcOrd="3" destOrd="0" presId="urn:microsoft.com/office/officeart/2008/layout/TitlePictureLineup"/>
    <dgm:cxn modelId="{1F55A295-5061-40C1-A179-41F1BB8138C3}" type="presParOf" srcId="{DDE58430-2EDC-46D6-AD38-D096F5359315}" destId="{6152E26F-A68E-4908-9170-A653A6B4AD17}" srcOrd="3" destOrd="0" presId="urn:microsoft.com/office/officeart/2008/layout/TitlePictureLineup"/>
    <dgm:cxn modelId="{011412B3-A731-4BAB-B9BF-92B7D6037585}" type="presParOf" srcId="{DDE58430-2EDC-46D6-AD38-D096F5359315}" destId="{3F8BE954-78B2-4798-949C-693814E51179}" srcOrd="4" destOrd="0" presId="urn:microsoft.com/office/officeart/2008/layout/TitlePictureLineup"/>
    <dgm:cxn modelId="{386B6B29-7333-43E2-88A9-6F271450BBD3}" type="presParOf" srcId="{3F8BE954-78B2-4798-949C-693814E51179}" destId="{20307830-0EA8-4588-B284-BBE602E7233C}" srcOrd="0" destOrd="0" presId="urn:microsoft.com/office/officeart/2008/layout/TitlePictureLineup"/>
    <dgm:cxn modelId="{5E67C3C2-034B-41E4-B801-56CEABAAF285}" type="presParOf" srcId="{3F8BE954-78B2-4798-949C-693814E51179}" destId="{3BFDA52F-1F11-4BA7-888B-3846DA96373A}" srcOrd="1" destOrd="0" presId="urn:microsoft.com/office/officeart/2008/layout/TitlePictureLineup"/>
    <dgm:cxn modelId="{7AA14EC6-E4AD-4E9D-8512-5210F50F17C6}" type="presParOf" srcId="{3F8BE954-78B2-4798-949C-693814E51179}" destId="{D6FEEE92-6A14-4AD8-8137-3C4FF7132D0C}" srcOrd="2" destOrd="0" presId="urn:microsoft.com/office/officeart/2008/layout/TitlePictureLineup"/>
    <dgm:cxn modelId="{4D1ED0B5-FE41-4A05-B564-2E4BA93F2C12}" type="presParOf" srcId="{3F8BE954-78B2-4798-949C-693814E51179}" destId="{486E9DC1-0A9A-403B-89BC-C13570C0D443}" srcOrd="3" destOrd="0" presId="urn:microsoft.com/office/officeart/2008/layout/TitlePictureLineup"/>
    <dgm:cxn modelId="{C39B1529-6AF0-4202-959E-8DBD34340150}" type="presParOf" srcId="{DDE58430-2EDC-46D6-AD38-D096F5359315}" destId="{B0EE929F-875E-4C75-B099-E0776BDBAC8B}" srcOrd="5" destOrd="0" presId="urn:microsoft.com/office/officeart/2008/layout/TitlePictureLineup"/>
    <dgm:cxn modelId="{54E6CBFC-2BF4-44B1-89C5-0B31473ACF53}" type="presParOf" srcId="{DDE58430-2EDC-46D6-AD38-D096F5359315}" destId="{3557471C-C1DA-42C7-A006-CFBABF9E6549}" srcOrd="6" destOrd="0" presId="urn:microsoft.com/office/officeart/2008/layout/TitlePictureLineup"/>
    <dgm:cxn modelId="{D7FEE708-5B89-4F34-BE1A-EE8E4C1F50B8}" type="presParOf" srcId="{3557471C-C1DA-42C7-A006-CFBABF9E6549}" destId="{E6984D4A-9AF8-489C-97C1-88720222B58A}" srcOrd="0" destOrd="0" presId="urn:microsoft.com/office/officeart/2008/layout/TitlePictureLineup"/>
    <dgm:cxn modelId="{FA829832-8083-4E6C-B910-B166D47B5BC2}" type="presParOf" srcId="{3557471C-C1DA-42C7-A006-CFBABF9E6549}" destId="{DF78F4DB-7360-4838-AC86-94C14E238CC2}" srcOrd="1" destOrd="0" presId="urn:microsoft.com/office/officeart/2008/layout/TitlePictureLineup"/>
    <dgm:cxn modelId="{63643D64-60D9-4552-A880-E4B6CB73F777}" type="presParOf" srcId="{3557471C-C1DA-42C7-A006-CFBABF9E6549}" destId="{8E225CD8-971D-4E24-96DD-DB2D5FEFC4CC}" srcOrd="2" destOrd="0" presId="urn:microsoft.com/office/officeart/2008/layout/TitlePictureLineup"/>
    <dgm:cxn modelId="{E3D2C0DC-C092-4C3F-AB4D-A82648831005}" type="presParOf" srcId="{3557471C-C1DA-42C7-A006-CFBABF9E6549}" destId="{B6EFD3B9-6D03-435F-8AC2-372079C57634}" srcOrd="3" destOrd="0" presId="urn:microsoft.com/office/officeart/2008/layout/TitlePictureLineup"/>
    <dgm:cxn modelId="{ED9FA48F-B3D7-46ED-A713-F0BCFD7B4577}" type="presParOf" srcId="{DDE58430-2EDC-46D6-AD38-D096F5359315}" destId="{58F5C5CF-8FF2-4C35-95F4-0A76C3DDBEC3}" srcOrd="7" destOrd="0" presId="urn:microsoft.com/office/officeart/2008/layout/TitlePictureLineup"/>
    <dgm:cxn modelId="{E2261912-2D60-4A72-9499-CA1DA7259534}" type="presParOf" srcId="{DDE58430-2EDC-46D6-AD38-D096F5359315}" destId="{CD990671-AAB6-4EE5-9948-85F73461CE53}" srcOrd="8" destOrd="0" presId="urn:microsoft.com/office/officeart/2008/layout/TitlePictureLineup"/>
    <dgm:cxn modelId="{2A41C994-C410-4617-8718-8D1DC212E2DD}" type="presParOf" srcId="{CD990671-AAB6-4EE5-9948-85F73461CE53}" destId="{3CFCA2FB-561C-4A06-9716-7027F8D801A4}" srcOrd="0" destOrd="0" presId="urn:microsoft.com/office/officeart/2008/layout/TitlePictureLineup"/>
    <dgm:cxn modelId="{57577779-BDB9-440B-B400-7DEC64F18DC0}" type="presParOf" srcId="{CD990671-AAB6-4EE5-9948-85F73461CE53}" destId="{77B85E22-B671-48D2-88CE-A3F22CF531B0}" srcOrd="1" destOrd="0" presId="urn:microsoft.com/office/officeart/2008/layout/TitlePictureLineup"/>
    <dgm:cxn modelId="{3AC4D1EF-B9EF-410F-B2C2-9006D6D520EB}" type="presParOf" srcId="{CD990671-AAB6-4EE5-9948-85F73461CE53}" destId="{108B1015-4CA3-439C-9CF1-DA0C1F5DA53D}" srcOrd="2" destOrd="0" presId="urn:microsoft.com/office/officeart/2008/layout/TitlePictureLineup"/>
    <dgm:cxn modelId="{384A3FDC-CCCB-4F0A-9E57-F586F9ACA1D5}" type="presParOf" srcId="{CD990671-AAB6-4EE5-9948-85F73461CE53}" destId="{A4AA86C8-6B7D-4306-B430-1E5CC3D415B9}" srcOrd="3" destOrd="0" presId="urn:microsoft.com/office/officeart/2008/layout/TitlePictureLineup"/>
    <dgm:cxn modelId="{54D51B9D-C937-4997-AD92-E83A8087B93B}" type="presParOf" srcId="{DDE58430-2EDC-46D6-AD38-D096F5359315}" destId="{9068DA66-B4ED-4EEC-B859-B9C4870874E6}" srcOrd="9" destOrd="0" presId="urn:microsoft.com/office/officeart/2008/layout/TitlePictureLineup"/>
    <dgm:cxn modelId="{6FCCFA89-0D17-4220-A14A-E76071DB8CB7}" type="presParOf" srcId="{DDE58430-2EDC-46D6-AD38-D096F5359315}" destId="{C9370BF9-BD9C-40A4-9A77-28296F0F79FB}" srcOrd="10" destOrd="0" presId="urn:microsoft.com/office/officeart/2008/layout/TitlePictureLineup"/>
    <dgm:cxn modelId="{B1D6566D-0152-489C-9BA4-B26C803992C4}" type="presParOf" srcId="{C9370BF9-BD9C-40A4-9A77-28296F0F79FB}" destId="{D4C7A83E-89B1-4817-A220-B9045514D96A}" srcOrd="0" destOrd="0" presId="urn:microsoft.com/office/officeart/2008/layout/TitlePictureLineup"/>
    <dgm:cxn modelId="{DE26F839-236F-47CE-863B-53AEFA6B5D95}" type="presParOf" srcId="{C9370BF9-BD9C-40A4-9A77-28296F0F79FB}" destId="{4A1EB5B2-85DA-438D-BAF3-0AB4296ED992}" srcOrd="1" destOrd="0" presId="urn:microsoft.com/office/officeart/2008/layout/TitlePictureLineup"/>
    <dgm:cxn modelId="{AB0F2D21-96D2-41D5-B94B-BB8EC7C5E1A2}" type="presParOf" srcId="{C9370BF9-BD9C-40A4-9A77-28296F0F79FB}" destId="{111DD0C4-D0F1-4FC6-8C0E-2C8E4471A806}" srcOrd="2" destOrd="0" presId="urn:microsoft.com/office/officeart/2008/layout/TitlePictureLineup"/>
    <dgm:cxn modelId="{6D810692-657F-4A1B-8982-613C01B14CEF}" type="presParOf" srcId="{C9370BF9-BD9C-40A4-9A77-28296F0F79FB}" destId="{406A2424-E972-44B0-8848-1BC6065FEA68}" srcOrd="3" destOrd="0" presId="urn:microsoft.com/office/officeart/2008/layout/TitlePictureLineup"/>
    <dgm:cxn modelId="{53A63D9C-21AC-4DBC-BEA0-667389D74851}" type="presParOf" srcId="{DDE58430-2EDC-46D6-AD38-D096F5359315}" destId="{D80DD12F-B80B-4849-B8BD-2F1A1E7E7230}" srcOrd="11" destOrd="0" presId="urn:microsoft.com/office/officeart/2008/layout/TitlePictureLineup"/>
    <dgm:cxn modelId="{D6199482-B707-4A34-B205-AFD6A6AA486C}" type="presParOf" srcId="{DDE58430-2EDC-46D6-AD38-D096F5359315}" destId="{26A8E46A-350F-48B2-A2A1-D8AC3978FD24}" srcOrd="12" destOrd="0" presId="urn:microsoft.com/office/officeart/2008/layout/TitlePictureLineup"/>
    <dgm:cxn modelId="{A882ABFB-EDF9-4AFC-BC5A-AFB10159CA4E}" type="presParOf" srcId="{26A8E46A-350F-48B2-A2A1-D8AC3978FD24}" destId="{F1DF16A6-0B56-4980-B1B3-19D49CACE255}" srcOrd="0" destOrd="0" presId="urn:microsoft.com/office/officeart/2008/layout/TitlePictureLineup"/>
    <dgm:cxn modelId="{44A13F19-6EBC-4744-B17E-3DBA246F71A9}" type="presParOf" srcId="{26A8E46A-350F-48B2-A2A1-D8AC3978FD24}" destId="{3B1E4048-1C5C-4479-B87E-5D3D8A4A751B}" srcOrd="1" destOrd="0" presId="urn:microsoft.com/office/officeart/2008/layout/TitlePictureLineup"/>
    <dgm:cxn modelId="{655CEC7D-414E-40A5-9875-F9FF7C73FE81}" type="presParOf" srcId="{26A8E46A-350F-48B2-A2A1-D8AC3978FD24}" destId="{AF964BE6-9BA5-412D-992F-777817766B73}" srcOrd="2" destOrd="0" presId="urn:microsoft.com/office/officeart/2008/layout/TitlePictureLineup"/>
    <dgm:cxn modelId="{3E474802-8C9E-40D8-8BAB-E4220415E64C}" type="presParOf" srcId="{26A8E46A-350F-48B2-A2A1-D8AC3978FD24}" destId="{17A8A2CE-2D65-42C6-97E8-68AB7C601999}" srcOrd="3" destOrd="0" presId="urn:microsoft.com/office/officeart/2008/layout/TitlePictureLineup"/>
    <dgm:cxn modelId="{44425F4C-58B1-4E83-BFAE-5992C3239F32}" type="presParOf" srcId="{DDE58430-2EDC-46D6-AD38-D096F5359315}" destId="{A2A93B84-5206-463D-9489-0D17D7A26743}" srcOrd="13" destOrd="0" presId="urn:microsoft.com/office/officeart/2008/layout/TitlePictureLineup"/>
    <dgm:cxn modelId="{AB364847-6ACD-44EA-941C-BA60BBE9B114}" type="presParOf" srcId="{DDE58430-2EDC-46D6-AD38-D096F5359315}" destId="{8C191ECE-8B90-4A56-B29B-3F82E0C4DFF2}" srcOrd="14" destOrd="0" presId="urn:microsoft.com/office/officeart/2008/layout/TitlePictureLineup"/>
    <dgm:cxn modelId="{EEC78662-A11E-4D60-9F01-EA887B74D293}" type="presParOf" srcId="{8C191ECE-8B90-4A56-B29B-3F82E0C4DFF2}" destId="{D922470A-5271-451D-BA0D-5412722FA24D}" srcOrd="0" destOrd="0" presId="urn:microsoft.com/office/officeart/2008/layout/TitlePictureLineup"/>
    <dgm:cxn modelId="{7333CAAD-9BAE-435D-BAD6-713ED5DE7572}" type="presParOf" srcId="{8C191ECE-8B90-4A56-B29B-3F82E0C4DFF2}" destId="{945E6ED3-DE96-4AA7-A837-4DA0B7EB50C7}" srcOrd="1" destOrd="0" presId="urn:microsoft.com/office/officeart/2008/layout/TitlePictureLineup"/>
    <dgm:cxn modelId="{8EE6A2CE-2CF9-46C1-AC3C-7B4E5E47D51C}" type="presParOf" srcId="{8C191ECE-8B90-4A56-B29B-3F82E0C4DFF2}" destId="{8C5A1801-0AEF-45A1-8396-7EC427D43368}" srcOrd="2" destOrd="0" presId="urn:microsoft.com/office/officeart/2008/layout/TitlePictureLineup"/>
    <dgm:cxn modelId="{74C07C9D-F6F1-4304-8AAD-F161648C33D4}" type="presParOf" srcId="{8C191ECE-8B90-4A56-B29B-3F82E0C4DFF2}" destId="{8E0D230F-B75F-4398-B799-B046DB27487C}" srcOrd="3" destOrd="0" presId="urn:microsoft.com/office/officeart/2008/layout/TitlePictureLineu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3944455-6201-455F-A712-8FEA7B25BE7A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bs-Latn-BA"/>
        </a:p>
      </dgm:t>
    </dgm:pt>
    <dgm:pt modelId="{7D6971B9-E463-4402-A4B1-D26423103633}">
      <dgm:prSet phldrT="[Text]"/>
      <dgm:spPr>
        <a:solidFill>
          <a:schemeClr val="accent4">
            <a:lumMod val="60000"/>
            <a:lumOff val="40000"/>
          </a:schemeClr>
        </a:solidFill>
        <a:ln w="9525">
          <a:solidFill>
            <a:schemeClr val="bg1"/>
          </a:solidFill>
        </a:ln>
      </dgm:spPr>
      <dgm:t>
        <a:bodyPr/>
        <a:lstStyle/>
        <a:p>
          <a:r>
            <a:rPr lang="en-US" dirty="0" smtClean="0"/>
            <a:t>Increasing public sector performance</a:t>
          </a:r>
          <a:endParaRPr lang="bs-Latn-BA" dirty="0"/>
        </a:p>
      </dgm:t>
    </dgm:pt>
    <dgm:pt modelId="{39E042D2-8AA3-4989-AC40-1BE7E90F1B02}" type="parTrans" cxnId="{EA1547C1-2937-4F1E-A1BB-F4B4C406A185}">
      <dgm:prSet/>
      <dgm:spPr/>
      <dgm:t>
        <a:bodyPr/>
        <a:lstStyle/>
        <a:p>
          <a:endParaRPr lang="bs-Latn-BA"/>
        </a:p>
      </dgm:t>
    </dgm:pt>
    <dgm:pt modelId="{3CE3FA0F-1FFF-45CA-8B07-A98DA8F4339B}" type="sibTrans" cxnId="{EA1547C1-2937-4F1E-A1BB-F4B4C406A185}">
      <dgm:prSet/>
      <dgm:spPr/>
      <dgm:t>
        <a:bodyPr/>
        <a:lstStyle/>
        <a:p>
          <a:endParaRPr lang="bs-Latn-BA"/>
        </a:p>
      </dgm:t>
    </dgm:pt>
    <dgm:pt modelId="{3C504505-7C16-41B4-A933-55AC70572C32}">
      <dgm:prSet phldrT="[Text]"/>
      <dgm:spPr>
        <a:solidFill>
          <a:schemeClr val="accent4">
            <a:alpha val="90000"/>
          </a:schemeClr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Improve public financial management</a:t>
          </a:r>
          <a:endParaRPr lang="bs-Latn-BA" dirty="0">
            <a:solidFill>
              <a:schemeClr val="bg1"/>
            </a:solidFill>
          </a:endParaRPr>
        </a:p>
      </dgm:t>
    </dgm:pt>
    <dgm:pt modelId="{510396E1-8FCA-487C-B115-11D9B3617DA6}" type="parTrans" cxnId="{AB4F83B7-738E-4C67-98AD-1BFBC1DC59CE}">
      <dgm:prSet/>
      <dgm:spPr>
        <a:ln>
          <a:noFill/>
        </a:ln>
      </dgm:spPr>
      <dgm:t>
        <a:bodyPr/>
        <a:lstStyle/>
        <a:p>
          <a:endParaRPr lang="bs-Latn-BA"/>
        </a:p>
      </dgm:t>
    </dgm:pt>
    <dgm:pt modelId="{273A3DFC-5B0B-4A0D-85D8-6A4BDE4CAE7C}" type="sibTrans" cxnId="{AB4F83B7-738E-4C67-98AD-1BFBC1DC59CE}">
      <dgm:prSet/>
      <dgm:spPr/>
      <dgm:t>
        <a:bodyPr/>
        <a:lstStyle/>
        <a:p>
          <a:endParaRPr lang="bs-Latn-BA"/>
        </a:p>
      </dgm:t>
    </dgm:pt>
    <dgm:pt modelId="{26993AE3-272F-4CF5-8EC9-78F3B605014A}">
      <dgm:prSet phldrT="[Text]"/>
      <dgm:spPr>
        <a:solidFill>
          <a:schemeClr val="accent3">
            <a:lumMod val="60000"/>
            <a:lumOff val="40000"/>
          </a:schemeClr>
        </a:solidFill>
        <a:ln w="12700">
          <a:solidFill>
            <a:schemeClr val="bg1"/>
          </a:solidFill>
        </a:ln>
      </dgm:spPr>
      <dgm:t>
        <a:bodyPr/>
        <a:lstStyle/>
        <a:p>
          <a:r>
            <a:rPr lang="en-US" dirty="0" smtClean="0"/>
            <a:t>Empowering the private sector</a:t>
          </a:r>
          <a:endParaRPr lang="bs-Latn-BA" dirty="0"/>
        </a:p>
      </dgm:t>
    </dgm:pt>
    <dgm:pt modelId="{347EE299-60B3-4869-8711-510F332230BB}" type="parTrans" cxnId="{C9F7E28C-D573-477A-8E8D-B021F3BDBBBD}">
      <dgm:prSet/>
      <dgm:spPr/>
      <dgm:t>
        <a:bodyPr/>
        <a:lstStyle/>
        <a:p>
          <a:endParaRPr lang="bs-Latn-BA"/>
        </a:p>
      </dgm:t>
    </dgm:pt>
    <dgm:pt modelId="{7D3A59CA-624C-458A-A54F-69C7BD33FDF2}" type="sibTrans" cxnId="{C9F7E28C-D573-477A-8E8D-B021F3BDBBBD}">
      <dgm:prSet/>
      <dgm:spPr/>
      <dgm:t>
        <a:bodyPr/>
        <a:lstStyle/>
        <a:p>
          <a:endParaRPr lang="bs-Latn-BA"/>
        </a:p>
      </dgm:t>
    </dgm:pt>
    <dgm:pt modelId="{192DEE15-17D2-4358-9BFC-BF853AD67CD2}">
      <dgm:prSet phldrT="[Text]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Improve the business environment</a:t>
          </a:r>
          <a:endParaRPr lang="bs-Latn-BA" dirty="0">
            <a:solidFill>
              <a:schemeClr val="bg1"/>
            </a:solidFill>
          </a:endParaRPr>
        </a:p>
      </dgm:t>
    </dgm:pt>
    <dgm:pt modelId="{D14EF87C-C51F-4B9E-97CD-73D56BCADC7D}" type="parTrans" cxnId="{9C270077-D697-43EE-B413-00DF399951B6}">
      <dgm:prSet/>
      <dgm:spPr>
        <a:ln>
          <a:noFill/>
        </a:ln>
      </dgm:spPr>
      <dgm:t>
        <a:bodyPr/>
        <a:lstStyle/>
        <a:p>
          <a:endParaRPr lang="bs-Latn-BA"/>
        </a:p>
      </dgm:t>
    </dgm:pt>
    <dgm:pt modelId="{E2ED7661-7FC8-49BB-821B-53674E20EB05}" type="sibTrans" cxnId="{9C270077-D697-43EE-B413-00DF399951B6}">
      <dgm:prSet/>
      <dgm:spPr/>
      <dgm:t>
        <a:bodyPr/>
        <a:lstStyle/>
        <a:p>
          <a:endParaRPr lang="bs-Latn-BA"/>
        </a:p>
      </dgm:t>
    </dgm:pt>
    <dgm:pt modelId="{E8BE0BC8-D77C-4AE2-843F-A4A69247EDFC}">
      <dgm:prSet phldrT="[Text]"/>
      <dgm:spPr>
        <a:solidFill>
          <a:schemeClr val="accent6"/>
        </a:solidFill>
        <a:ln w="12700">
          <a:solidFill>
            <a:schemeClr val="bg1"/>
          </a:solidFill>
        </a:ln>
      </dgm:spPr>
      <dgm:t>
        <a:bodyPr/>
        <a:lstStyle/>
        <a:p>
          <a:r>
            <a:rPr lang="en-US" dirty="0" smtClean="0"/>
            <a:t>Building resilience</a:t>
          </a:r>
          <a:endParaRPr lang="bs-Latn-BA" dirty="0"/>
        </a:p>
      </dgm:t>
    </dgm:pt>
    <dgm:pt modelId="{BDE27A30-3566-4851-B5B9-3D4119BCC604}" type="parTrans" cxnId="{6FD469C6-4D52-4333-A2AF-62978CC2CBB0}">
      <dgm:prSet/>
      <dgm:spPr/>
      <dgm:t>
        <a:bodyPr/>
        <a:lstStyle/>
        <a:p>
          <a:endParaRPr lang="bs-Latn-BA"/>
        </a:p>
      </dgm:t>
    </dgm:pt>
    <dgm:pt modelId="{68737B57-142E-4801-ACC1-7D6BE8FD4F5E}" type="sibTrans" cxnId="{6FD469C6-4D52-4333-A2AF-62978CC2CBB0}">
      <dgm:prSet/>
      <dgm:spPr/>
      <dgm:t>
        <a:bodyPr/>
        <a:lstStyle/>
        <a:p>
          <a:endParaRPr lang="bs-Latn-BA"/>
        </a:p>
      </dgm:t>
    </dgm:pt>
    <dgm:pt modelId="{622CA2D6-ECC9-4AEE-ABB1-BB3E19980D1C}">
      <dgm:prSet phldrT="[Text]"/>
      <dgm:spPr>
        <a:solidFill>
          <a:schemeClr val="accent6">
            <a:lumMod val="7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Build resilience to natural disasters</a:t>
          </a:r>
          <a:endParaRPr lang="bs-Latn-BA" dirty="0">
            <a:solidFill>
              <a:schemeClr val="bg1"/>
            </a:solidFill>
          </a:endParaRPr>
        </a:p>
      </dgm:t>
    </dgm:pt>
    <dgm:pt modelId="{2C898931-A783-49E0-ADFE-E99E60AC2AB0}" type="parTrans" cxnId="{924963D8-BC09-4BBB-A0F8-6423125A063B}">
      <dgm:prSet/>
      <dgm:spPr>
        <a:ln>
          <a:noFill/>
        </a:ln>
      </dgm:spPr>
      <dgm:t>
        <a:bodyPr/>
        <a:lstStyle/>
        <a:p>
          <a:endParaRPr lang="bs-Latn-BA"/>
        </a:p>
      </dgm:t>
    </dgm:pt>
    <dgm:pt modelId="{A5943645-2A6A-4054-A384-2612DD32E13C}" type="sibTrans" cxnId="{924963D8-BC09-4BBB-A0F8-6423125A063B}">
      <dgm:prSet/>
      <dgm:spPr/>
      <dgm:t>
        <a:bodyPr/>
        <a:lstStyle/>
        <a:p>
          <a:endParaRPr lang="bs-Latn-BA"/>
        </a:p>
      </dgm:t>
    </dgm:pt>
    <dgm:pt modelId="{AB45DD36-5734-4836-97BC-B0721D6A9693}">
      <dgm:prSet phldrT="[Text]"/>
      <dgm:spPr>
        <a:solidFill>
          <a:schemeClr val="accent6">
            <a:lumMod val="75000"/>
            <a:alpha val="90000"/>
          </a:schemeClr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Prevent degradation of natural resources</a:t>
          </a:r>
          <a:endParaRPr lang="bs-Latn-BA" dirty="0">
            <a:solidFill>
              <a:schemeClr val="bg1"/>
            </a:solidFill>
          </a:endParaRPr>
        </a:p>
      </dgm:t>
    </dgm:pt>
    <dgm:pt modelId="{A1CBF03D-AA58-4DBB-B218-4068EC796385}" type="parTrans" cxnId="{A16A2624-D69A-4601-8980-8655C4BFF683}">
      <dgm:prSet/>
      <dgm:spPr>
        <a:ln>
          <a:noFill/>
        </a:ln>
      </dgm:spPr>
      <dgm:t>
        <a:bodyPr/>
        <a:lstStyle/>
        <a:p>
          <a:endParaRPr lang="bs-Latn-BA"/>
        </a:p>
      </dgm:t>
    </dgm:pt>
    <dgm:pt modelId="{F4823E3E-93B4-4E24-A130-925294628B6A}" type="sibTrans" cxnId="{A16A2624-D69A-4601-8980-8655C4BFF683}">
      <dgm:prSet/>
      <dgm:spPr/>
      <dgm:t>
        <a:bodyPr/>
        <a:lstStyle/>
        <a:p>
          <a:endParaRPr lang="bs-Latn-BA"/>
        </a:p>
      </dgm:t>
    </dgm:pt>
    <dgm:pt modelId="{33C51CBA-0DBD-4D11-B060-D6CE5DBCECE8}">
      <dgm:prSet phldrT="[Text]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Improve labor market flexibility and social </a:t>
          </a:r>
          <a:r>
            <a:rPr lang="bs-Latn-BA" dirty="0" smtClean="0">
              <a:solidFill>
                <a:schemeClr val="bg1"/>
              </a:solidFill>
            </a:rPr>
            <a:t>inclusion</a:t>
          </a:r>
          <a:endParaRPr lang="bs-Latn-BA" dirty="0">
            <a:solidFill>
              <a:schemeClr val="bg1"/>
            </a:solidFill>
          </a:endParaRPr>
        </a:p>
      </dgm:t>
    </dgm:pt>
    <dgm:pt modelId="{002BB5E4-6146-411A-9E1B-A2A6095E36FD}" type="parTrans" cxnId="{A668EF9F-968A-4E8B-B7A0-C9075876B07F}">
      <dgm:prSet/>
      <dgm:spPr>
        <a:ln>
          <a:noFill/>
        </a:ln>
      </dgm:spPr>
      <dgm:t>
        <a:bodyPr/>
        <a:lstStyle/>
        <a:p>
          <a:endParaRPr lang="bs-Latn-BA"/>
        </a:p>
      </dgm:t>
    </dgm:pt>
    <dgm:pt modelId="{B3CCF0B9-6BD5-4063-802E-D30CD7B71758}" type="sibTrans" cxnId="{A668EF9F-968A-4E8B-B7A0-C9075876B07F}">
      <dgm:prSet/>
      <dgm:spPr/>
      <dgm:t>
        <a:bodyPr/>
        <a:lstStyle/>
        <a:p>
          <a:endParaRPr lang="bs-Latn-BA"/>
        </a:p>
      </dgm:t>
    </dgm:pt>
    <dgm:pt modelId="{292BF0DD-C116-43EE-A4E2-D88A161CB0FC}">
      <dgm:prSet phldrT="[Text]"/>
      <dgm:spPr>
        <a:solidFill>
          <a:schemeClr val="accent4">
            <a:alpha val="90000"/>
          </a:schemeClr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Improve public service delivery</a:t>
          </a:r>
          <a:endParaRPr lang="bs-Latn-BA" dirty="0">
            <a:solidFill>
              <a:schemeClr val="bg1"/>
            </a:solidFill>
          </a:endParaRPr>
        </a:p>
      </dgm:t>
    </dgm:pt>
    <dgm:pt modelId="{BFBD236C-5F3F-436D-89FA-A97AD0C80002}" type="parTrans" cxnId="{62576D93-E205-4EB7-98B0-F931C4A28EF0}">
      <dgm:prSet/>
      <dgm:spPr>
        <a:ln>
          <a:noFill/>
        </a:ln>
      </dgm:spPr>
      <dgm:t>
        <a:bodyPr/>
        <a:lstStyle/>
        <a:p>
          <a:endParaRPr lang="bs-Latn-BA"/>
        </a:p>
      </dgm:t>
    </dgm:pt>
    <dgm:pt modelId="{C5C0B5A7-A52F-4005-AE07-8DC1B2ACBD3A}" type="sibTrans" cxnId="{62576D93-E205-4EB7-98B0-F931C4A28EF0}">
      <dgm:prSet/>
      <dgm:spPr/>
      <dgm:t>
        <a:bodyPr/>
        <a:lstStyle/>
        <a:p>
          <a:endParaRPr lang="bs-Latn-BA"/>
        </a:p>
      </dgm:t>
    </dgm:pt>
    <dgm:pt modelId="{AAFED1A4-CC0A-4D5C-A77E-A5B72A1B0880}">
      <dgm:prSet phldrT="[Text]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Upgrade economic infrastructure</a:t>
          </a:r>
          <a:endParaRPr lang="bs-Latn-BA" dirty="0">
            <a:solidFill>
              <a:schemeClr val="bg1"/>
            </a:solidFill>
          </a:endParaRPr>
        </a:p>
      </dgm:t>
    </dgm:pt>
    <dgm:pt modelId="{C956EF34-E2ED-447A-825D-1D829922E1A6}" type="parTrans" cxnId="{7FD5C75B-AE15-4122-ACBD-6551FA97F3BB}">
      <dgm:prSet/>
      <dgm:spPr>
        <a:ln>
          <a:noFill/>
        </a:ln>
      </dgm:spPr>
      <dgm:t>
        <a:bodyPr/>
        <a:lstStyle/>
        <a:p>
          <a:endParaRPr lang="bs-Latn-BA"/>
        </a:p>
      </dgm:t>
    </dgm:pt>
    <dgm:pt modelId="{08C2C223-E93C-4864-9ABD-7F50A298A80F}" type="sibTrans" cxnId="{7FD5C75B-AE15-4122-ACBD-6551FA97F3BB}">
      <dgm:prSet/>
      <dgm:spPr/>
      <dgm:t>
        <a:bodyPr/>
        <a:lstStyle/>
        <a:p>
          <a:endParaRPr lang="bs-Latn-BA"/>
        </a:p>
      </dgm:t>
    </dgm:pt>
    <dgm:pt modelId="{81C41920-2616-4EF8-9764-C4B6DD8FA3D7}">
      <dgm:prSet phldrT="[Text]"/>
      <dgm:spPr>
        <a:solidFill>
          <a:schemeClr val="accent4">
            <a:alpha val="90000"/>
          </a:schemeClr>
        </a:solidFill>
        <a:ln>
          <a:noFill/>
        </a:ln>
      </dgm:spPr>
      <dgm:t>
        <a:bodyPr/>
        <a:lstStyle/>
        <a:p>
          <a:r>
            <a:rPr lang="en-US" b="0" dirty="0" smtClean="0">
              <a:solidFill>
                <a:schemeClr val="bg1"/>
              </a:solidFill>
            </a:rPr>
            <a:t>Reform SOEs</a:t>
          </a:r>
          <a:endParaRPr lang="bs-Latn-BA" b="0" dirty="0">
            <a:solidFill>
              <a:schemeClr val="bg1"/>
            </a:solidFill>
          </a:endParaRPr>
        </a:p>
      </dgm:t>
    </dgm:pt>
    <dgm:pt modelId="{0C1ADF3D-AE7E-4E23-823E-BEAA4A587E83}" type="parTrans" cxnId="{6B25B0EB-AF49-464E-B0FE-A0E2AF11F6B3}">
      <dgm:prSet/>
      <dgm:spPr>
        <a:ln>
          <a:noFill/>
        </a:ln>
      </dgm:spPr>
      <dgm:t>
        <a:bodyPr/>
        <a:lstStyle/>
        <a:p>
          <a:endParaRPr lang="bs-Latn-BA"/>
        </a:p>
      </dgm:t>
    </dgm:pt>
    <dgm:pt modelId="{29C9BD0E-253E-40AE-AAB5-6A12FC95B5D8}" type="sibTrans" cxnId="{6B25B0EB-AF49-464E-B0FE-A0E2AF11F6B3}">
      <dgm:prSet/>
      <dgm:spPr/>
      <dgm:t>
        <a:bodyPr/>
        <a:lstStyle/>
        <a:p>
          <a:endParaRPr lang="bs-Latn-BA"/>
        </a:p>
      </dgm:t>
    </dgm:pt>
    <dgm:pt modelId="{51CEDBC3-DDDA-4E52-B2C3-2CEC9102E316}" type="pres">
      <dgm:prSet presAssocID="{03944455-6201-455F-A712-8FEA7B25BE7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bs-Latn-BA"/>
        </a:p>
      </dgm:t>
    </dgm:pt>
    <dgm:pt modelId="{48204147-F630-480F-AD22-0F601AED8824}" type="pres">
      <dgm:prSet presAssocID="{7D6971B9-E463-4402-A4B1-D26423103633}" presName="root" presStyleCnt="0"/>
      <dgm:spPr/>
    </dgm:pt>
    <dgm:pt modelId="{C2115181-414D-4414-8FC9-576A17EF4A96}" type="pres">
      <dgm:prSet presAssocID="{7D6971B9-E463-4402-A4B1-D26423103633}" presName="rootComposite" presStyleCnt="0"/>
      <dgm:spPr/>
    </dgm:pt>
    <dgm:pt modelId="{9CEE848E-99D3-4708-8A64-4FA4DEFF0A09}" type="pres">
      <dgm:prSet presAssocID="{7D6971B9-E463-4402-A4B1-D26423103633}" presName="rootText" presStyleLbl="node1" presStyleIdx="0" presStyleCnt="3"/>
      <dgm:spPr>
        <a:prstGeom prst="foldedCorner">
          <a:avLst/>
        </a:prstGeom>
      </dgm:spPr>
      <dgm:t>
        <a:bodyPr/>
        <a:lstStyle/>
        <a:p>
          <a:endParaRPr lang="bs-Latn-BA"/>
        </a:p>
      </dgm:t>
    </dgm:pt>
    <dgm:pt modelId="{5856DBBD-1053-407F-BFF5-1F59952AA67C}" type="pres">
      <dgm:prSet presAssocID="{7D6971B9-E463-4402-A4B1-D26423103633}" presName="rootConnector" presStyleLbl="node1" presStyleIdx="0" presStyleCnt="3"/>
      <dgm:spPr/>
      <dgm:t>
        <a:bodyPr/>
        <a:lstStyle/>
        <a:p>
          <a:endParaRPr lang="bs-Latn-BA"/>
        </a:p>
      </dgm:t>
    </dgm:pt>
    <dgm:pt modelId="{126C346C-FB3E-42F5-BE3D-063DAE72E60E}" type="pres">
      <dgm:prSet presAssocID="{7D6971B9-E463-4402-A4B1-D26423103633}" presName="childShape" presStyleCnt="0"/>
      <dgm:spPr/>
    </dgm:pt>
    <dgm:pt modelId="{04A976E3-713E-4B36-90C4-D6183B88AFD5}" type="pres">
      <dgm:prSet presAssocID="{510396E1-8FCA-487C-B115-11D9B3617DA6}" presName="Name13" presStyleLbl="parChTrans1D2" presStyleIdx="0" presStyleCnt="8"/>
      <dgm:spPr/>
      <dgm:t>
        <a:bodyPr/>
        <a:lstStyle/>
        <a:p>
          <a:endParaRPr lang="bs-Latn-BA"/>
        </a:p>
      </dgm:t>
    </dgm:pt>
    <dgm:pt modelId="{2CA0D769-C8AA-4AF1-B847-3B54122DAB71}" type="pres">
      <dgm:prSet presAssocID="{3C504505-7C16-41B4-A933-55AC70572C32}" presName="childText" presStyleLbl="bgAcc1" presStyleIdx="0" presStyleCnt="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7D97FA75-A5F3-47D0-843A-04BB69687B77}" type="pres">
      <dgm:prSet presAssocID="{0C1ADF3D-AE7E-4E23-823E-BEAA4A587E83}" presName="Name13" presStyleLbl="parChTrans1D2" presStyleIdx="1" presStyleCnt="8"/>
      <dgm:spPr/>
      <dgm:t>
        <a:bodyPr/>
        <a:lstStyle/>
        <a:p>
          <a:endParaRPr lang="bs-Latn-BA"/>
        </a:p>
      </dgm:t>
    </dgm:pt>
    <dgm:pt modelId="{2E152A0B-7D3C-4CD6-A38E-1FFBD99E6F6E}" type="pres">
      <dgm:prSet presAssocID="{81C41920-2616-4EF8-9764-C4B6DD8FA3D7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AB3B5A97-38E8-43F1-9D26-E53C55B4C94B}" type="pres">
      <dgm:prSet presAssocID="{BFBD236C-5F3F-436D-89FA-A97AD0C80002}" presName="Name13" presStyleLbl="parChTrans1D2" presStyleIdx="2" presStyleCnt="8"/>
      <dgm:spPr/>
      <dgm:t>
        <a:bodyPr/>
        <a:lstStyle/>
        <a:p>
          <a:endParaRPr lang="bs-Latn-BA"/>
        </a:p>
      </dgm:t>
    </dgm:pt>
    <dgm:pt modelId="{DFCE0EEC-762F-498D-8552-631D346B5CA7}" type="pres">
      <dgm:prSet presAssocID="{292BF0DD-C116-43EE-A4E2-D88A161CB0FC}" presName="childText" presStyleLbl="bgAcc1" presStyleIdx="2" presStyleCnt="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2878D6CF-1765-4CF0-92DA-828BCCC033F2}" type="pres">
      <dgm:prSet presAssocID="{26993AE3-272F-4CF5-8EC9-78F3B605014A}" presName="root" presStyleCnt="0"/>
      <dgm:spPr/>
    </dgm:pt>
    <dgm:pt modelId="{32D60353-AD34-43BE-9038-CECDE8091E93}" type="pres">
      <dgm:prSet presAssocID="{26993AE3-272F-4CF5-8EC9-78F3B605014A}" presName="rootComposite" presStyleCnt="0"/>
      <dgm:spPr/>
    </dgm:pt>
    <dgm:pt modelId="{18560BD7-69FF-4F61-9BFA-BF1F2193E768}" type="pres">
      <dgm:prSet presAssocID="{26993AE3-272F-4CF5-8EC9-78F3B605014A}" presName="rootText" presStyleLbl="node1" presStyleIdx="1" presStyleCnt="3" custLinFactNeighborX="482" custLinFactNeighborY="-363"/>
      <dgm:spPr>
        <a:prstGeom prst="foldedCorner">
          <a:avLst/>
        </a:prstGeom>
      </dgm:spPr>
      <dgm:t>
        <a:bodyPr/>
        <a:lstStyle/>
        <a:p>
          <a:endParaRPr lang="bs-Latn-BA"/>
        </a:p>
      </dgm:t>
    </dgm:pt>
    <dgm:pt modelId="{8A9F205B-74A6-46CE-A53E-8592A8A4956A}" type="pres">
      <dgm:prSet presAssocID="{26993AE3-272F-4CF5-8EC9-78F3B605014A}" presName="rootConnector" presStyleLbl="node1" presStyleIdx="1" presStyleCnt="3"/>
      <dgm:spPr/>
      <dgm:t>
        <a:bodyPr/>
        <a:lstStyle/>
        <a:p>
          <a:endParaRPr lang="bs-Latn-BA"/>
        </a:p>
      </dgm:t>
    </dgm:pt>
    <dgm:pt modelId="{01EA3349-9799-41B5-8797-1EA62A87AF25}" type="pres">
      <dgm:prSet presAssocID="{26993AE3-272F-4CF5-8EC9-78F3B605014A}" presName="childShape" presStyleCnt="0"/>
      <dgm:spPr/>
    </dgm:pt>
    <dgm:pt modelId="{F2C31090-BF73-4E3E-8061-5BAEAEBC8E0F}" type="pres">
      <dgm:prSet presAssocID="{D14EF87C-C51F-4B9E-97CD-73D56BCADC7D}" presName="Name13" presStyleLbl="parChTrans1D2" presStyleIdx="3" presStyleCnt="8"/>
      <dgm:spPr/>
      <dgm:t>
        <a:bodyPr/>
        <a:lstStyle/>
        <a:p>
          <a:endParaRPr lang="bs-Latn-BA"/>
        </a:p>
      </dgm:t>
    </dgm:pt>
    <dgm:pt modelId="{B7C70EC1-EA43-41AC-BF59-3517B6252B30}" type="pres">
      <dgm:prSet presAssocID="{192DEE15-17D2-4358-9BFC-BF853AD67CD2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AD7F289A-7A67-4D5A-9291-00C57E6D49F4}" type="pres">
      <dgm:prSet presAssocID="{002BB5E4-6146-411A-9E1B-A2A6095E36FD}" presName="Name13" presStyleLbl="parChTrans1D2" presStyleIdx="4" presStyleCnt="8"/>
      <dgm:spPr/>
      <dgm:t>
        <a:bodyPr/>
        <a:lstStyle/>
        <a:p>
          <a:endParaRPr lang="bs-Latn-BA"/>
        </a:p>
      </dgm:t>
    </dgm:pt>
    <dgm:pt modelId="{EE8FE3B7-F830-4860-A8D8-9844D7159471}" type="pres">
      <dgm:prSet presAssocID="{33C51CBA-0DBD-4D11-B060-D6CE5DBCECE8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36DD0647-B019-4102-97ED-5DC2ADF08092}" type="pres">
      <dgm:prSet presAssocID="{C956EF34-E2ED-447A-825D-1D829922E1A6}" presName="Name13" presStyleLbl="parChTrans1D2" presStyleIdx="5" presStyleCnt="8"/>
      <dgm:spPr/>
      <dgm:t>
        <a:bodyPr/>
        <a:lstStyle/>
        <a:p>
          <a:endParaRPr lang="bs-Latn-BA"/>
        </a:p>
      </dgm:t>
    </dgm:pt>
    <dgm:pt modelId="{3E6C964D-5BC3-4FF5-A82C-F4353F65F26E}" type="pres">
      <dgm:prSet presAssocID="{AAFED1A4-CC0A-4D5C-A77E-A5B72A1B0880}" presName="childText" presStyleLbl="bgAcc1" presStyleIdx="5" presStyleCnt="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591876BF-5699-4E0C-8309-798C6CAF3AAD}" type="pres">
      <dgm:prSet presAssocID="{E8BE0BC8-D77C-4AE2-843F-A4A69247EDFC}" presName="root" presStyleCnt="0"/>
      <dgm:spPr/>
    </dgm:pt>
    <dgm:pt modelId="{E46E7596-F777-4D24-AE7E-74AC1ADF5EB9}" type="pres">
      <dgm:prSet presAssocID="{E8BE0BC8-D77C-4AE2-843F-A4A69247EDFC}" presName="rootComposite" presStyleCnt="0"/>
      <dgm:spPr/>
    </dgm:pt>
    <dgm:pt modelId="{14D90AD9-74F7-4560-B6A4-A22AD4F4F527}" type="pres">
      <dgm:prSet presAssocID="{E8BE0BC8-D77C-4AE2-843F-A4A69247EDFC}" presName="rootText" presStyleLbl="node1" presStyleIdx="2" presStyleCnt="3"/>
      <dgm:spPr>
        <a:prstGeom prst="foldedCorner">
          <a:avLst/>
        </a:prstGeom>
      </dgm:spPr>
      <dgm:t>
        <a:bodyPr/>
        <a:lstStyle/>
        <a:p>
          <a:endParaRPr lang="bs-Latn-BA"/>
        </a:p>
      </dgm:t>
    </dgm:pt>
    <dgm:pt modelId="{DF60BC3F-8141-4C39-8814-39199B17550F}" type="pres">
      <dgm:prSet presAssocID="{E8BE0BC8-D77C-4AE2-843F-A4A69247EDFC}" presName="rootConnector" presStyleLbl="node1" presStyleIdx="2" presStyleCnt="3"/>
      <dgm:spPr/>
      <dgm:t>
        <a:bodyPr/>
        <a:lstStyle/>
        <a:p>
          <a:endParaRPr lang="bs-Latn-BA"/>
        </a:p>
      </dgm:t>
    </dgm:pt>
    <dgm:pt modelId="{188BDEA4-2F37-4C82-90E8-778E791C834B}" type="pres">
      <dgm:prSet presAssocID="{E8BE0BC8-D77C-4AE2-843F-A4A69247EDFC}" presName="childShape" presStyleCnt="0"/>
      <dgm:spPr/>
    </dgm:pt>
    <dgm:pt modelId="{7AD28AFD-9764-4810-BF77-8A111F8FC18C}" type="pres">
      <dgm:prSet presAssocID="{A1CBF03D-AA58-4DBB-B218-4068EC796385}" presName="Name13" presStyleLbl="parChTrans1D2" presStyleIdx="6" presStyleCnt="8"/>
      <dgm:spPr/>
      <dgm:t>
        <a:bodyPr/>
        <a:lstStyle/>
        <a:p>
          <a:endParaRPr lang="bs-Latn-BA"/>
        </a:p>
      </dgm:t>
    </dgm:pt>
    <dgm:pt modelId="{77A8A3DA-C429-45F4-9F70-5852034F9BB0}" type="pres">
      <dgm:prSet presAssocID="{AB45DD36-5734-4836-97BC-B0721D6A9693}" presName="childText" presStyleLbl="bgAcc1" presStyleIdx="6" presStyleCnt="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F03A5888-E7D5-493A-BDB8-C2D0640A0BC9}" type="pres">
      <dgm:prSet presAssocID="{2C898931-A783-49E0-ADFE-E99E60AC2AB0}" presName="Name13" presStyleLbl="parChTrans1D2" presStyleIdx="7" presStyleCnt="8"/>
      <dgm:spPr/>
      <dgm:t>
        <a:bodyPr/>
        <a:lstStyle/>
        <a:p>
          <a:endParaRPr lang="bs-Latn-BA"/>
        </a:p>
      </dgm:t>
    </dgm:pt>
    <dgm:pt modelId="{010B6D97-5D25-4C66-B111-AFBC1F15ECEF}" type="pres">
      <dgm:prSet presAssocID="{622CA2D6-ECC9-4AEE-ABB1-BB3E19980D1C}" presName="childText" presStyleLbl="bgAcc1" presStyleIdx="7" presStyleCnt="8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</dgm:ptLst>
  <dgm:cxnLst>
    <dgm:cxn modelId="{3FC90675-97B8-4630-A674-096DFA600443}" type="presOf" srcId="{26993AE3-272F-4CF5-8EC9-78F3B605014A}" destId="{18560BD7-69FF-4F61-9BFA-BF1F2193E768}" srcOrd="0" destOrd="0" presId="urn:microsoft.com/office/officeart/2005/8/layout/hierarchy3"/>
    <dgm:cxn modelId="{D0C7CD2A-8CD2-43D0-B382-B190DA068E29}" type="presOf" srcId="{AB45DD36-5734-4836-97BC-B0721D6A9693}" destId="{77A8A3DA-C429-45F4-9F70-5852034F9BB0}" srcOrd="0" destOrd="0" presId="urn:microsoft.com/office/officeart/2005/8/layout/hierarchy3"/>
    <dgm:cxn modelId="{A668EF9F-968A-4E8B-B7A0-C9075876B07F}" srcId="{26993AE3-272F-4CF5-8EC9-78F3B605014A}" destId="{33C51CBA-0DBD-4D11-B060-D6CE5DBCECE8}" srcOrd="1" destOrd="0" parTransId="{002BB5E4-6146-411A-9E1B-A2A6095E36FD}" sibTransId="{B3CCF0B9-6BD5-4063-802E-D30CD7B71758}"/>
    <dgm:cxn modelId="{EA1547C1-2937-4F1E-A1BB-F4B4C406A185}" srcId="{03944455-6201-455F-A712-8FEA7B25BE7A}" destId="{7D6971B9-E463-4402-A4B1-D26423103633}" srcOrd="0" destOrd="0" parTransId="{39E042D2-8AA3-4989-AC40-1BE7E90F1B02}" sibTransId="{3CE3FA0F-1FFF-45CA-8B07-A98DA8F4339B}"/>
    <dgm:cxn modelId="{A93E2BAC-BE69-445F-A2DE-D96CF7083CC2}" type="presOf" srcId="{A1CBF03D-AA58-4DBB-B218-4068EC796385}" destId="{7AD28AFD-9764-4810-BF77-8A111F8FC18C}" srcOrd="0" destOrd="0" presId="urn:microsoft.com/office/officeart/2005/8/layout/hierarchy3"/>
    <dgm:cxn modelId="{3E4F7C3D-8AB9-4CAC-BDA3-2FB9E3CA8E62}" type="presOf" srcId="{BFBD236C-5F3F-436D-89FA-A97AD0C80002}" destId="{AB3B5A97-38E8-43F1-9D26-E53C55B4C94B}" srcOrd="0" destOrd="0" presId="urn:microsoft.com/office/officeart/2005/8/layout/hierarchy3"/>
    <dgm:cxn modelId="{6BA0E966-11EC-4F31-B62E-AB4793AECD89}" type="presOf" srcId="{E8BE0BC8-D77C-4AE2-843F-A4A69247EDFC}" destId="{14D90AD9-74F7-4560-B6A4-A22AD4F4F527}" srcOrd="0" destOrd="0" presId="urn:microsoft.com/office/officeart/2005/8/layout/hierarchy3"/>
    <dgm:cxn modelId="{83486BFA-3A9E-45CF-AC45-6E84E986D9FB}" type="presOf" srcId="{622CA2D6-ECC9-4AEE-ABB1-BB3E19980D1C}" destId="{010B6D97-5D25-4C66-B111-AFBC1F15ECEF}" srcOrd="0" destOrd="0" presId="urn:microsoft.com/office/officeart/2005/8/layout/hierarchy3"/>
    <dgm:cxn modelId="{9C270077-D697-43EE-B413-00DF399951B6}" srcId="{26993AE3-272F-4CF5-8EC9-78F3B605014A}" destId="{192DEE15-17D2-4358-9BFC-BF853AD67CD2}" srcOrd="0" destOrd="0" parTransId="{D14EF87C-C51F-4B9E-97CD-73D56BCADC7D}" sibTransId="{E2ED7661-7FC8-49BB-821B-53674E20EB05}"/>
    <dgm:cxn modelId="{DF45D8ED-EDFF-424D-85EA-B8DD4612165D}" type="presOf" srcId="{292BF0DD-C116-43EE-A4E2-D88A161CB0FC}" destId="{DFCE0EEC-762F-498D-8552-631D346B5CA7}" srcOrd="0" destOrd="0" presId="urn:microsoft.com/office/officeart/2005/8/layout/hierarchy3"/>
    <dgm:cxn modelId="{6CF06250-12C3-4351-921B-8A0E61F89C0D}" type="presOf" srcId="{0C1ADF3D-AE7E-4E23-823E-BEAA4A587E83}" destId="{7D97FA75-A5F3-47D0-843A-04BB69687B77}" srcOrd="0" destOrd="0" presId="urn:microsoft.com/office/officeart/2005/8/layout/hierarchy3"/>
    <dgm:cxn modelId="{6B25B0EB-AF49-464E-B0FE-A0E2AF11F6B3}" srcId="{7D6971B9-E463-4402-A4B1-D26423103633}" destId="{81C41920-2616-4EF8-9764-C4B6DD8FA3D7}" srcOrd="1" destOrd="0" parTransId="{0C1ADF3D-AE7E-4E23-823E-BEAA4A587E83}" sibTransId="{29C9BD0E-253E-40AE-AAB5-6A12FC95B5D8}"/>
    <dgm:cxn modelId="{ABD82109-B6D7-4E66-BACE-551FF8846BD0}" type="presOf" srcId="{AAFED1A4-CC0A-4D5C-A77E-A5B72A1B0880}" destId="{3E6C964D-5BC3-4FF5-A82C-F4353F65F26E}" srcOrd="0" destOrd="0" presId="urn:microsoft.com/office/officeart/2005/8/layout/hierarchy3"/>
    <dgm:cxn modelId="{0A664BED-AFE4-4426-A38E-8CEC760770FF}" type="presOf" srcId="{2C898931-A783-49E0-ADFE-E99E60AC2AB0}" destId="{F03A5888-E7D5-493A-BDB8-C2D0640A0BC9}" srcOrd="0" destOrd="0" presId="urn:microsoft.com/office/officeart/2005/8/layout/hierarchy3"/>
    <dgm:cxn modelId="{9449910A-1662-48AA-9D05-64A88593A02D}" type="presOf" srcId="{7D6971B9-E463-4402-A4B1-D26423103633}" destId="{9CEE848E-99D3-4708-8A64-4FA4DEFF0A09}" srcOrd="0" destOrd="0" presId="urn:microsoft.com/office/officeart/2005/8/layout/hierarchy3"/>
    <dgm:cxn modelId="{924963D8-BC09-4BBB-A0F8-6423125A063B}" srcId="{E8BE0BC8-D77C-4AE2-843F-A4A69247EDFC}" destId="{622CA2D6-ECC9-4AEE-ABB1-BB3E19980D1C}" srcOrd="1" destOrd="0" parTransId="{2C898931-A783-49E0-ADFE-E99E60AC2AB0}" sibTransId="{A5943645-2A6A-4054-A384-2612DD32E13C}"/>
    <dgm:cxn modelId="{4ADC590C-9E05-43B1-9210-6CE1C005D740}" type="presOf" srcId="{D14EF87C-C51F-4B9E-97CD-73D56BCADC7D}" destId="{F2C31090-BF73-4E3E-8061-5BAEAEBC8E0F}" srcOrd="0" destOrd="0" presId="urn:microsoft.com/office/officeart/2005/8/layout/hierarchy3"/>
    <dgm:cxn modelId="{A2C2D34E-5E0F-4D92-B0BE-41D814F8282E}" type="presOf" srcId="{002BB5E4-6146-411A-9E1B-A2A6095E36FD}" destId="{AD7F289A-7A67-4D5A-9291-00C57E6D49F4}" srcOrd="0" destOrd="0" presId="urn:microsoft.com/office/officeart/2005/8/layout/hierarchy3"/>
    <dgm:cxn modelId="{C9E0F62C-CC8A-40AE-90C7-F423583BC1B0}" type="presOf" srcId="{E8BE0BC8-D77C-4AE2-843F-A4A69247EDFC}" destId="{DF60BC3F-8141-4C39-8814-39199B17550F}" srcOrd="1" destOrd="0" presId="urn:microsoft.com/office/officeart/2005/8/layout/hierarchy3"/>
    <dgm:cxn modelId="{986AF4B9-D5E6-4A92-8EBC-893D8C81B9C2}" type="presOf" srcId="{81C41920-2616-4EF8-9764-C4B6DD8FA3D7}" destId="{2E152A0B-7D3C-4CD6-A38E-1FFBD99E6F6E}" srcOrd="0" destOrd="0" presId="urn:microsoft.com/office/officeart/2005/8/layout/hierarchy3"/>
    <dgm:cxn modelId="{B8771772-198A-49F3-88FB-E28113B5F2D0}" type="presOf" srcId="{510396E1-8FCA-487C-B115-11D9B3617DA6}" destId="{04A976E3-713E-4B36-90C4-D6183B88AFD5}" srcOrd="0" destOrd="0" presId="urn:microsoft.com/office/officeart/2005/8/layout/hierarchy3"/>
    <dgm:cxn modelId="{CA419ED0-4997-440C-8ECE-27EC08BA0AEA}" type="presOf" srcId="{3C504505-7C16-41B4-A933-55AC70572C32}" destId="{2CA0D769-C8AA-4AF1-B847-3B54122DAB71}" srcOrd="0" destOrd="0" presId="urn:microsoft.com/office/officeart/2005/8/layout/hierarchy3"/>
    <dgm:cxn modelId="{7A550D70-530D-453C-B2C3-2EF61F6BC481}" type="presOf" srcId="{33C51CBA-0DBD-4D11-B060-D6CE5DBCECE8}" destId="{EE8FE3B7-F830-4860-A8D8-9844D7159471}" srcOrd="0" destOrd="0" presId="urn:microsoft.com/office/officeart/2005/8/layout/hierarchy3"/>
    <dgm:cxn modelId="{A6C85FCD-ED40-4694-80F9-A6EBDEB61873}" type="presOf" srcId="{7D6971B9-E463-4402-A4B1-D26423103633}" destId="{5856DBBD-1053-407F-BFF5-1F59952AA67C}" srcOrd="1" destOrd="0" presId="urn:microsoft.com/office/officeart/2005/8/layout/hierarchy3"/>
    <dgm:cxn modelId="{FE20A3B7-11C4-47D3-A6C1-812180818D64}" type="presOf" srcId="{192DEE15-17D2-4358-9BFC-BF853AD67CD2}" destId="{B7C70EC1-EA43-41AC-BF59-3517B6252B30}" srcOrd="0" destOrd="0" presId="urn:microsoft.com/office/officeart/2005/8/layout/hierarchy3"/>
    <dgm:cxn modelId="{437FEC55-C546-4A7B-8C4E-D854555ADED6}" type="presOf" srcId="{03944455-6201-455F-A712-8FEA7B25BE7A}" destId="{51CEDBC3-DDDA-4E52-B2C3-2CEC9102E316}" srcOrd="0" destOrd="0" presId="urn:microsoft.com/office/officeart/2005/8/layout/hierarchy3"/>
    <dgm:cxn modelId="{7FD5C75B-AE15-4122-ACBD-6551FA97F3BB}" srcId="{26993AE3-272F-4CF5-8EC9-78F3B605014A}" destId="{AAFED1A4-CC0A-4D5C-A77E-A5B72A1B0880}" srcOrd="2" destOrd="0" parTransId="{C956EF34-E2ED-447A-825D-1D829922E1A6}" sibTransId="{08C2C223-E93C-4864-9ABD-7F50A298A80F}"/>
    <dgm:cxn modelId="{C9F7E28C-D573-477A-8E8D-B021F3BDBBBD}" srcId="{03944455-6201-455F-A712-8FEA7B25BE7A}" destId="{26993AE3-272F-4CF5-8EC9-78F3B605014A}" srcOrd="1" destOrd="0" parTransId="{347EE299-60B3-4869-8711-510F332230BB}" sibTransId="{7D3A59CA-624C-458A-A54F-69C7BD33FDF2}"/>
    <dgm:cxn modelId="{6FD469C6-4D52-4333-A2AF-62978CC2CBB0}" srcId="{03944455-6201-455F-A712-8FEA7B25BE7A}" destId="{E8BE0BC8-D77C-4AE2-843F-A4A69247EDFC}" srcOrd="2" destOrd="0" parTransId="{BDE27A30-3566-4851-B5B9-3D4119BCC604}" sibTransId="{68737B57-142E-4801-ACC1-7D6BE8FD4F5E}"/>
    <dgm:cxn modelId="{62576D93-E205-4EB7-98B0-F931C4A28EF0}" srcId="{7D6971B9-E463-4402-A4B1-D26423103633}" destId="{292BF0DD-C116-43EE-A4E2-D88A161CB0FC}" srcOrd="2" destOrd="0" parTransId="{BFBD236C-5F3F-436D-89FA-A97AD0C80002}" sibTransId="{C5C0B5A7-A52F-4005-AE07-8DC1B2ACBD3A}"/>
    <dgm:cxn modelId="{EDCB9C9D-E6BC-44A3-A223-D8FE95710119}" type="presOf" srcId="{C956EF34-E2ED-447A-825D-1D829922E1A6}" destId="{36DD0647-B019-4102-97ED-5DC2ADF08092}" srcOrd="0" destOrd="0" presId="urn:microsoft.com/office/officeart/2005/8/layout/hierarchy3"/>
    <dgm:cxn modelId="{AB4F83B7-738E-4C67-98AD-1BFBC1DC59CE}" srcId="{7D6971B9-E463-4402-A4B1-D26423103633}" destId="{3C504505-7C16-41B4-A933-55AC70572C32}" srcOrd="0" destOrd="0" parTransId="{510396E1-8FCA-487C-B115-11D9B3617DA6}" sibTransId="{273A3DFC-5B0B-4A0D-85D8-6A4BDE4CAE7C}"/>
    <dgm:cxn modelId="{D57439AD-A1A4-4190-B521-02F8D4CBF595}" type="presOf" srcId="{26993AE3-272F-4CF5-8EC9-78F3B605014A}" destId="{8A9F205B-74A6-46CE-A53E-8592A8A4956A}" srcOrd="1" destOrd="0" presId="urn:microsoft.com/office/officeart/2005/8/layout/hierarchy3"/>
    <dgm:cxn modelId="{A16A2624-D69A-4601-8980-8655C4BFF683}" srcId="{E8BE0BC8-D77C-4AE2-843F-A4A69247EDFC}" destId="{AB45DD36-5734-4836-97BC-B0721D6A9693}" srcOrd="0" destOrd="0" parTransId="{A1CBF03D-AA58-4DBB-B218-4068EC796385}" sibTransId="{F4823E3E-93B4-4E24-A130-925294628B6A}"/>
    <dgm:cxn modelId="{E29E80D2-34CB-46E8-8E69-9444680879CB}" type="presParOf" srcId="{51CEDBC3-DDDA-4E52-B2C3-2CEC9102E316}" destId="{48204147-F630-480F-AD22-0F601AED8824}" srcOrd="0" destOrd="0" presId="urn:microsoft.com/office/officeart/2005/8/layout/hierarchy3"/>
    <dgm:cxn modelId="{EAEFED2B-BCEF-470A-9B36-AB7F7070C4A0}" type="presParOf" srcId="{48204147-F630-480F-AD22-0F601AED8824}" destId="{C2115181-414D-4414-8FC9-576A17EF4A96}" srcOrd="0" destOrd="0" presId="urn:microsoft.com/office/officeart/2005/8/layout/hierarchy3"/>
    <dgm:cxn modelId="{803B0C3E-2697-4913-A7EA-974DD60D5C43}" type="presParOf" srcId="{C2115181-414D-4414-8FC9-576A17EF4A96}" destId="{9CEE848E-99D3-4708-8A64-4FA4DEFF0A09}" srcOrd="0" destOrd="0" presId="urn:microsoft.com/office/officeart/2005/8/layout/hierarchy3"/>
    <dgm:cxn modelId="{CE139C49-1036-4955-8ACD-844C6A56A71C}" type="presParOf" srcId="{C2115181-414D-4414-8FC9-576A17EF4A96}" destId="{5856DBBD-1053-407F-BFF5-1F59952AA67C}" srcOrd="1" destOrd="0" presId="urn:microsoft.com/office/officeart/2005/8/layout/hierarchy3"/>
    <dgm:cxn modelId="{680221F7-EB44-4854-95EC-06B531485C4B}" type="presParOf" srcId="{48204147-F630-480F-AD22-0F601AED8824}" destId="{126C346C-FB3E-42F5-BE3D-063DAE72E60E}" srcOrd="1" destOrd="0" presId="urn:microsoft.com/office/officeart/2005/8/layout/hierarchy3"/>
    <dgm:cxn modelId="{D332244E-1109-4F2D-908D-EE9DD9BF091E}" type="presParOf" srcId="{126C346C-FB3E-42F5-BE3D-063DAE72E60E}" destId="{04A976E3-713E-4B36-90C4-D6183B88AFD5}" srcOrd="0" destOrd="0" presId="urn:microsoft.com/office/officeart/2005/8/layout/hierarchy3"/>
    <dgm:cxn modelId="{8F9F2673-6FDC-42BF-8763-267322C6B1AB}" type="presParOf" srcId="{126C346C-FB3E-42F5-BE3D-063DAE72E60E}" destId="{2CA0D769-C8AA-4AF1-B847-3B54122DAB71}" srcOrd="1" destOrd="0" presId="urn:microsoft.com/office/officeart/2005/8/layout/hierarchy3"/>
    <dgm:cxn modelId="{866E8A14-960E-4967-905F-DF7105324DE9}" type="presParOf" srcId="{126C346C-FB3E-42F5-BE3D-063DAE72E60E}" destId="{7D97FA75-A5F3-47D0-843A-04BB69687B77}" srcOrd="2" destOrd="0" presId="urn:microsoft.com/office/officeart/2005/8/layout/hierarchy3"/>
    <dgm:cxn modelId="{35C95617-C2E1-4BC6-804C-83AB45910328}" type="presParOf" srcId="{126C346C-FB3E-42F5-BE3D-063DAE72E60E}" destId="{2E152A0B-7D3C-4CD6-A38E-1FFBD99E6F6E}" srcOrd="3" destOrd="0" presId="urn:microsoft.com/office/officeart/2005/8/layout/hierarchy3"/>
    <dgm:cxn modelId="{07B48425-9F6E-42DB-85D5-2EBC52F5EAD5}" type="presParOf" srcId="{126C346C-FB3E-42F5-BE3D-063DAE72E60E}" destId="{AB3B5A97-38E8-43F1-9D26-E53C55B4C94B}" srcOrd="4" destOrd="0" presId="urn:microsoft.com/office/officeart/2005/8/layout/hierarchy3"/>
    <dgm:cxn modelId="{D316B4BA-CC4D-431F-BB54-6B400F1D7597}" type="presParOf" srcId="{126C346C-FB3E-42F5-BE3D-063DAE72E60E}" destId="{DFCE0EEC-762F-498D-8552-631D346B5CA7}" srcOrd="5" destOrd="0" presId="urn:microsoft.com/office/officeart/2005/8/layout/hierarchy3"/>
    <dgm:cxn modelId="{FFC1609D-6DD5-4653-B0FD-362F21B33E9A}" type="presParOf" srcId="{51CEDBC3-DDDA-4E52-B2C3-2CEC9102E316}" destId="{2878D6CF-1765-4CF0-92DA-828BCCC033F2}" srcOrd="1" destOrd="0" presId="urn:microsoft.com/office/officeart/2005/8/layout/hierarchy3"/>
    <dgm:cxn modelId="{6391BA72-BCDA-4DD7-A0E3-D43374B7A2C7}" type="presParOf" srcId="{2878D6CF-1765-4CF0-92DA-828BCCC033F2}" destId="{32D60353-AD34-43BE-9038-CECDE8091E93}" srcOrd="0" destOrd="0" presId="urn:microsoft.com/office/officeart/2005/8/layout/hierarchy3"/>
    <dgm:cxn modelId="{8C14909C-BA03-4CD7-9696-AF32D25CD8EE}" type="presParOf" srcId="{32D60353-AD34-43BE-9038-CECDE8091E93}" destId="{18560BD7-69FF-4F61-9BFA-BF1F2193E768}" srcOrd="0" destOrd="0" presId="urn:microsoft.com/office/officeart/2005/8/layout/hierarchy3"/>
    <dgm:cxn modelId="{870C32C1-DCCC-4877-B269-D50F6237B2D4}" type="presParOf" srcId="{32D60353-AD34-43BE-9038-CECDE8091E93}" destId="{8A9F205B-74A6-46CE-A53E-8592A8A4956A}" srcOrd="1" destOrd="0" presId="urn:microsoft.com/office/officeart/2005/8/layout/hierarchy3"/>
    <dgm:cxn modelId="{65C2CE98-D59C-4516-94FE-691A1C8294C8}" type="presParOf" srcId="{2878D6CF-1765-4CF0-92DA-828BCCC033F2}" destId="{01EA3349-9799-41B5-8797-1EA62A87AF25}" srcOrd="1" destOrd="0" presId="urn:microsoft.com/office/officeart/2005/8/layout/hierarchy3"/>
    <dgm:cxn modelId="{21228A9F-2BF3-4C97-B9DF-1287A0D9E137}" type="presParOf" srcId="{01EA3349-9799-41B5-8797-1EA62A87AF25}" destId="{F2C31090-BF73-4E3E-8061-5BAEAEBC8E0F}" srcOrd="0" destOrd="0" presId="urn:microsoft.com/office/officeart/2005/8/layout/hierarchy3"/>
    <dgm:cxn modelId="{81BFC80E-99E3-40BC-8740-F393100BB7B6}" type="presParOf" srcId="{01EA3349-9799-41B5-8797-1EA62A87AF25}" destId="{B7C70EC1-EA43-41AC-BF59-3517B6252B30}" srcOrd="1" destOrd="0" presId="urn:microsoft.com/office/officeart/2005/8/layout/hierarchy3"/>
    <dgm:cxn modelId="{5DD87506-BE9A-4E5F-8555-A1E654F435CD}" type="presParOf" srcId="{01EA3349-9799-41B5-8797-1EA62A87AF25}" destId="{AD7F289A-7A67-4D5A-9291-00C57E6D49F4}" srcOrd="2" destOrd="0" presId="urn:microsoft.com/office/officeart/2005/8/layout/hierarchy3"/>
    <dgm:cxn modelId="{FE40BFDE-E0AB-4FFB-8C13-9293D630225E}" type="presParOf" srcId="{01EA3349-9799-41B5-8797-1EA62A87AF25}" destId="{EE8FE3B7-F830-4860-A8D8-9844D7159471}" srcOrd="3" destOrd="0" presId="urn:microsoft.com/office/officeart/2005/8/layout/hierarchy3"/>
    <dgm:cxn modelId="{2CDF7B86-E53E-4672-9AD1-071B46C01F7C}" type="presParOf" srcId="{01EA3349-9799-41B5-8797-1EA62A87AF25}" destId="{36DD0647-B019-4102-97ED-5DC2ADF08092}" srcOrd="4" destOrd="0" presId="urn:microsoft.com/office/officeart/2005/8/layout/hierarchy3"/>
    <dgm:cxn modelId="{491720B4-FEDE-4688-878D-17D9EB96CDE5}" type="presParOf" srcId="{01EA3349-9799-41B5-8797-1EA62A87AF25}" destId="{3E6C964D-5BC3-4FF5-A82C-F4353F65F26E}" srcOrd="5" destOrd="0" presId="urn:microsoft.com/office/officeart/2005/8/layout/hierarchy3"/>
    <dgm:cxn modelId="{985813D1-1F18-4CB1-972E-2082F0BEC1B9}" type="presParOf" srcId="{51CEDBC3-DDDA-4E52-B2C3-2CEC9102E316}" destId="{591876BF-5699-4E0C-8309-798C6CAF3AAD}" srcOrd="2" destOrd="0" presId="urn:microsoft.com/office/officeart/2005/8/layout/hierarchy3"/>
    <dgm:cxn modelId="{BD59B850-71DD-4218-9ECD-DD79FB6E6040}" type="presParOf" srcId="{591876BF-5699-4E0C-8309-798C6CAF3AAD}" destId="{E46E7596-F777-4D24-AE7E-74AC1ADF5EB9}" srcOrd="0" destOrd="0" presId="urn:microsoft.com/office/officeart/2005/8/layout/hierarchy3"/>
    <dgm:cxn modelId="{41BCBDA6-299F-459C-A78B-0EE43C5C6BFB}" type="presParOf" srcId="{E46E7596-F777-4D24-AE7E-74AC1ADF5EB9}" destId="{14D90AD9-74F7-4560-B6A4-A22AD4F4F527}" srcOrd="0" destOrd="0" presId="urn:microsoft.com/office/officeart/2005/8/layout/hierarchy3"/>
    <dgm:cxn modelId="{9314DDD3-0EB2-4C54-91D9-A28887CB98F4}" type="presParOf" srcId="{E46E7596-F777-4D24-AE7E-74AC1ADF5EB9}" destId="{DF60BC3F-8141-4C39-8814-39199B17550F}" srcOrd="1" destOrd="0" presId="urn:microsoft.com/office/officeart/2005/8/layout/hierarchy3"/>
    <dgm:cxn modelId="{8675A122-68FA-49EA-BBB8-9EA6DCCB4833}" type="presParOf" srcId="{591876BF-5699-4E0C-8309-798C6CAF3AAD}" destId="{188BDEA4-2F37-4C82-90E8-778E791C834B}" srcOrd="1" destOrd="0" presId="urn:microsoft.com/office/officeart/2005/8/layout/hierarchy3"/>
    <dgm:cxn modelId="{783506C0-8340-41B0-88FB-C2EC88B0F64D}" type="presParOf" srcId="{188BDEA4-2F37-4C82-90E8-778E791C834B}" destId="{7AD28AFD-9764-4810-BF77-8A111F8FC18C}" srcOrd="0" destOrd="0" presId="urn:microsoft.com/office/officeart/2005/8/layout/hierarchy3"/>
    <dgm:cxn modelId="{A1DAFCD4-E389-46C7-9550-F02F685E1D75}" type="presParOf" srcId="{188BDEA4-2F37-4C82-90E8-778E791C834B}" destId="{77A8A3DA-C429-45F4-9F70-5852034F9BB0}" srcOrd="1" destOrd="0" presId="urn:microsoft.com/office/officeart/2005/8/layout/hierarchy3"/>
    <dgm:cxn modelId="{7B9E36E0-C05D-4DCF-9E2A-0B0B9999B2A8}" type="presParOf" srcId="{188BDEA4-2F37-4C82-90E8-778E791C834B}" destId="{F03A5888-E7D5-493A-BDB8-C2D0640A0BC9}" srcOrd="2" destOrd="0" presId="urn:microsoft.com/office/officeart/2005/8/layout/hierarchy3"/>
    <dgm:cxn modelId="{83433ACA-3F7C-4DDD-8DA8-8C36674C986E}" type="presParOf" srcId="{188BDEA4-2F37-4C82-90E8-778E791C834B}" destId="{010B6D97-5D25-4C66-B111-AFBC1F15ECEF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81AA24-FC98-47DD-8C1C-4631B36FA935}">
      <dsp:nvSpPr>
        <dsp:cNvPr id="0" name=""/>
        <dsp:cNvSpPr/>
      </dsp:nvSpPr>
      <dsp:spPr>
        <a:xfrm>
          <a:off x="720353" y="479263"/>
          <a:ext cx="1996359" cy="199635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Systematic Country Diagnostic </a:t>
          </a:r>
          <a:r>
            <a:rPr lang="bs-Latn-BA" sz="1600" kern="1200" dirty="0" smtClean="0"/>
            <a:t>(SCD)</a:t>
          </a:r>
          <a:endParaRPr lang="bs-Latn-BA" sz="1600" kern="1200" dirty="0"/>
        </a:p>
      </dsp:txBody>
      <dsp:txXfrm>
        <a:off x="986534" y="828626"/>
        <a:ext cx="1463997" cy="898361"/>
      </dsp:txXfrm>
    </dsp:sp>
    <dsp:sp modelId="{CBD7682F-1EAA-4380-A670-50BF35105241}">
      <dsp:nvSpPr>
        <dsp:cNvPr id="0" name=""/>
        <dsp:cNvSpPr/>
      </dsp:nvSpPr>
      <dsp:spPr>
        <a:xfrm>
          <a:off x="1440706" y="1726988"/>
          <a:ext cx="1996359" cy="199635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Government Agenda</a:t>
          </a:r>
          <a:endParaRPr lang="bs-Latn-BA" sz="1600" kern="1200" dirty="0"/>
        </a:p>
      </dsp:txBody>
      <dsp:txXfrm>
        <a:off x="2051259" y="2242714"/>
        <a:ext cx="1197815" cy="1097997"/>
      </dsp:txXfrm>
    </dsp:sp>
    <dsp:sp modelId="{446D1188-25DD-4B19-9AF6-96737B819E7A}">
      <dsp:nvSpPr>
        <dsp:cNvPr id="0" name=""/>
        <dsp:cNvSpPr/>
      </dsp:nvSpPr>
      <dsp:spPr>
        <a:xfrm>
          <a:off x="0" y="1726988"/>
          <a:ext cx="1996359" cy="199635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WBG Comparative Advantage</a:t>
          </a:r>
          <a:endParaRPr lang="bs-Latn-BA" sz="1600" kern="1200" dirty="0"/>
        </a:p>
      </dsp:txBody>
      <dsp:txXfrm>
        <a:off x="187990" y="2242714"/>
        <a:ext cx="1197815" cy="10979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TitlePictureLineup">
  <dgm:title val=""/>
  <dgm:desc val=""/>
  <dgm:catLst>
    <dgm:cat type="picture" pri="18000"/>
    <dgm:cat type="pictureconvert" pri="18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linDir" val="fromL"/>
          <dgm:param type="fallback" val="1D"/>
          <dgm:param type="horzAlign" val="ctr"/>
          <dgm:param type="vertAlign" val="mid"/>
          <dgm:param type="nodeVertAlign" val="t"/>
        </dgm:alg>
      </dgm:if>
      <dgm:else name="Name3">
        <dgm:alg type="lin">
          <dgm:param type="linDir" val="fromR"/>
          <dgm:param type="fallback" val="1D"/>
          <dgm:param type="horzAlign" val="ctr"/>
          <dgm:param type="vertAlign" val="mid"/>
          <dgm:param type="nodeVertAlign" val="t"/>
        </dgm:alg>
      </dgm:else>
    </dgm:choose>
    <dgm:shape xmlns:r="http://schemas.openxmlformats.org/officeDocument/2006/relationships" r:blip="">
      <dgm:adjLst/>
    </dgm:shape>
    <dgm:constrLst>
      <dgm:constr type="h" for="des" forName="Child" op="equ"/>
      <dgm:constr type="w" for="des" forName="Child" op="equ"/>
      <dgm:constr type="h" for="des" forName="Accent" op="equ"/>
      <dgm:constr type="w" for="des" forName="Accent" op="equ"/>
      <dgm:constr type="primFontSz" for="des" forName="Parent" op="equ"/>
      <dgm:constr type="primFontSz" for="des" forName="Child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05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 fact="0"/>
              <dgm:constr type="b" for="ch" forName="Accent" refType="h"/>
              <dgm:constr type="w" for="ch" forName="Accent" refType="w" fact="0"/>
              <dgm:constr type="h" for="ch" forName="Accent" refType="h" fact="0.9"/>
              <dgm:constr type="l" for="ch" forName="Image" refType="w" fact="0.05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.05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if>
          <dgm:else name="Name6">
            <dgm:constrLst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 fact="0.1"/>
              <dgm:constr type="l" for="ch" forName="Accent" refType="w"/>
              <dgm:constr type="b" for="ch" forName="Accent" refType="h"/>
              <dgm:constr type="h" for="ch" forName="Accent" refType="h" fact="0.9"/>
              <dgm:constr type="l" for="ch" forName="Image" refType="w" fact="0"/>
              <dgm:constr type="t" for="ch" forName="Image" refType="h" fact="0.13"/>
              <dgm:constr type="w" for="ch" forName="Image" refType="w" fact="0.9467"/>
              <dgm:constr type="h" for="ch" forName="Image" refType="h" fact="0.405"/>
              <dgm:constr type="l" for="ch" forName="Child" refType="w" fact="0"/>
              <dgm:constr type="t" for="ch" forName="Child" refType="h" fact="0.535"/>
              <dgm:constr type="w" for="ch" forName="Child" refType="w" fact="0.9467"/>
              <dgm:constr type="h" for="ch" forName="Child" refType="h" fact="0.465"/>
            </dgm:constrLst>
          </dgm:else>
        </dgm:choose>
        <dgm:forEach name="Name7" axis="self" ptType="node">
          <dgm:layoutNode name="Accent" styleLbl="alignAcc1">
            <dgm:alg type="sp"/>
            <dgm:shape xmlns:r="http://schemas.openxmlformats.org/officeDocument/2006/relationships" type="line" r:blip="">
              <dgm:adjLst/>
            </dgm:shape>
            <dgm:presOf/>
          </dgm:layoutNode>
          <dgm:layoutNode name="Image">
            <dgm:alg type="sp"/>
            <dgm:shape xmlns:r="http://schemas.openxmlformats.org/officeDocument/2006/relationships" type="rect" r:blip="" blipPhldr="1">
              <dgm:adjLst/>
            </dgm:shape>
            <dgm:presOf/>
          </dgm:layoutNode>
          <dgm:layoutNode name="Child" styleLbl="revTx">
            <dgm:varLst>
              <dgm:bulletEnabled val="1"/>
            </dgm:varLst>
            <dgm:choose name="Name8">
              <dgm:if name="Name9" axis="ch" ptType="node" func="cnt" op="gt" val="1">
                <dgm:choose name="Name10">
                  <dgm:if name="Name11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if>
                  <dgm:else name="Name12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1"/>
                    </dgm:alg>
                  </dgm:else>
                </dgm:choose>
              </dgm:if>
              <dgm:else name="Name13">
                <dgm:choose name="Name14">
                  <dgm:if name="Name15" func="var" arg="dir" op="equ" val="norm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if>
                  <dgm:else name="Name16">
                    <dgm:alg type="tx">
                      <dgm:param type="shpTxLTRAlignCh" val="l"/>
                      <dgm:param type="shpTxRTLAlignCh" val="r"/>
                      <dgm:param type="txAnchorVert" val="t"/>
                      <dgm:param type="stBulletLvl" val="2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  <dgm:layoutNode name="Parent" styleLbl="alignNode1">
            <dgm:varLst>
              <dgm:bulletEnabled val="1"/>
            </dgm:varLst>
            <dgm:alg type="tx">
              <dgm:param type="shpTxLTRAlignCh" val="ctr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self"/>
            <dgm:constrLst>
              <dgm:constr type="lMarg" refType="primFontSz" fact="0.2"/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forEach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3EEEAD-5DEC-4E51-AD7F-64772426FB09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28323-DEA4-4903-85A3-C638C4810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17858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7E930-23AE-46C7-BDED-31A326B59872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DE528-CF80-46E7-9BD3-B54CF2CFB7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73908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D7454-5356-49C3-A000-B888B5A1A718}" type="slidenum">
              <a:rPr lang="bs-Latn-BA" smtClean="0"/>
              <a:pPr/>
              <a:t>6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503320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D7454-5356-49C3-A000-B888B5A1A718}" type="slidenum">
              <a:rPr lang="bs-Latn-BA" smtClean="0"/>
              <a:pPr/>
              <a:t>7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665561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665657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890974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aster Title: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288504"/>
            <a:ext cx="9144000" cy="47805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 descr="I:\_GregW\1322550 WBGIS - ITS Sub Branding\WBGIS_ITS-PPT_footer-06.jpg"/>
          <p:cNvPicPr>
            <a:picLocks noChangeAspect="1" noChangeArrowheads="1"/>
          </p:cNvPicPr>
          <p:nvPr/>
        </p:nvPicPr>
        <p:blipFill>
          <a:blip r:embed="rId2"/>
          <a:srcRect b="82105"/>
          <a:stretch>
            <a:fillRect/>
          </a:stretch>
        </p:blipFill>
        <p:spPr bwMode="auto">
          <a:xfrm>
            <a:off x="0" y="1379624"/>
            <a:ext cx="9144000" cy="136358"/>
          </a:xfrm>
          <a:prstGeom prst="rect">
            <a:avLst/>
          </a:prstGeom>
          <a:noFill/>
        </p:spPr>
      </p:pic>
      <p:sp>
        <p:nvSpPr>
          <p:cNvPr id="6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219074" y="3980752"/>
            <a:ext cx="4384288" cy="1011238"/>
          </a:xfrm>
        </p:spPr>
        <p:txBody>
          <a:bodyPr bIns="0"/>
          <a:lstStyle>
            <a:lvl1pPr>
              <a:defRPr sz="3500">
                <a:solidFill>
                  <a:schemeClr val="accent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Master Title: </a:t>
            </a:r>
            <a:br>
              <a:rPr lang="en-US" noProof="0" dirty="0" smtClean="0"/>
            </a:br>
            <a:r>
              <a:rPr lang="en-US" noProof="0" dirty="0" smtClean="0"/>
              <a:t>Version 1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588042" y="5153078"/>
            <a:ext cx="4034590" cy="11274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 b="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Name of the contributor</a:t>
            </a:r>
          </a:p>
          <a:p>
            <a:pPr lvl="0"/>
            <a:r>
              <a:rPr lang="en-US" noProof="0" dirty="0" smtClean="0"/>
              <a:t>Name of the event, venue</a:t>
            </a:r>
          </a:p>
          <a:p>
            <a:pPr lvl="0"/>
            <a:r>
              <a:rPr lang="en-US" noProof="0" dirty="0" smtClean="0"/>
              <a:t>00 Month 2012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588042" y="6453187"/>
            <a:ext cx="1511412" cy="21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bg1"/>
                </a:solidFill>
                <a:latin typeface="Minion Pro"/>
                <a:ea typeface="ＭＳ Ｐゴシック" charset="0"/>
                <a:cs typeface="Minion Pro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1200" noProof="0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Strictly Confidential</a:t>
            </a:r>
            <a:r>
              <a:rPr lang="de-DE" sz="900" kern="1200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 © 2014</a:t>
            </a:r>
            <a:endParaRPr lang="en-US" sz="9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5443" y="1333903"/>
            <a:ext cx="9144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6766560"/>
            <a:ext cx="9144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0" y="3858768"/>
            <a:ext cx="4379976" cy="2999232"/>
          </a:xfrm>
          <a:prstGeom prst="rect">
            <a:avLst/>
          </a:prstGeom>
          <a:blipFill dpi="0" rotWithShape="1">
            <a:blip r:embed="rId3">
              <a:alphaModFix amt="30000"/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654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100138"/>
            <a:ext cx="9144000" cy="1762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dirty="0" smtClean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 anchor="b"/>
          <a:lstStyle>
            <a:lvl1pPr>
              <a:defRPr sz="2200" b="0" i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49250" y="1598613"/>
            <a:ext cx="8477250" cy="46138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2400"/>
              </a:spcBef>
              <a:tabLst>
                <a:tab pos="8402638" algn="r"/>
              </a:tabLst>
              <a:defRPr lang="en-US" sz="1600" baseline="0" smtClean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086FBBCD-4C8B-4817-BF2D-F93CAB4FC2C4}" type="slidenum">
              <a:rPr lang="en-US" altLang="sr-Latn-RS"/>
              <a:pPr/>
              <a:t>‹#›</a:t>
            </a:fld>
            <a:endParaRPr lang="en-US" altLang="sr-Latn-R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985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3250C00-DF62-453B-AE53-368FCBD961F4}" type="datetimeFigureOut">
              <a:rPr lang="bs-Latn-BA" smtClean="0"/>
              <a:t>2.9.2015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480A-085A-4063-8272-C91EC9B62F71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814687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aster Title: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12"/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3133426" y="1130968"/>
            <a:ext cx="5938818" cy="5938818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065177" y="3958989"/>
            <a:ext cx="7538185" cy="1011238"/>
          </a:xfrm>
        </p:spPr>
        <p:txBody>
          <a:bodyPr bIns="0"/>
          <a:lstStyle>
            <a:lvl1pPr>
              <a:defRPr sz="35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Master Title: Version 2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65327" y="5131316"/>
            <a:ext cx="7539711" cy="6477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 b="0" baseline="0">
                <a:solidFill>
                  <a:schemeClr val="accent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Name of the contributor</a:t>
            </a:r>
          </a:p>
          <a:p>
            <a:pPr lvl="0"/>
            <a:r>
              <a:rPr lang="en-US" noProof="0" dirty="0" smtClean="0"/>
              <a:t>Name of the event, venue, 00 Month 2012</a:t>
            </a: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1065327" y="6453187"/>
            <a:ext cx="4175874" cy="21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bg1"/>
                </a:solidFill>
                <a:latin typeface="Minion Pro"/>
                <a:ea typeface="ＭＳ Ｐゴシック" charset="0"/>
                <a:cs typeface="Minion Pro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1200" noProof="0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Strictly Confidential</a:t>
            </a:r>
            <a:r>
              <a:rPr lang="de-DE" sz="900" kern="1200" dirty="0" smtClean="0">
                <a:solidFill>
                  <a:schemeClr val="tx1"/>
                </a:solidFill>
                <a:latin typeface="Arial"/>
                <a:ea typeface="ＭＳ Ｐゴシック" charset="0"/>
                <a:cs typeface="Arial"/>
              </a:rPr>
              <a:t> © 2014</a:t>
            </a:r>
            <a:endParaRPr lang="en-US" sz="90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278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err="1" smtClean="0"/>
              <a:t>Titlemaster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/>
        <p:txBody>
          <a:bodyPr/>
          <a:lstStyle>
            <a:lvl3pPr marL="361950" indent="-361950">
              <a:buFont typeface="Arial" panose="020B0604020202020204" pitchFamily="34" charset="0"/>
              <a:buChar char="•"/>
              <a:defRPr/>
            </a:lvl3pPr>
          </a:lstStyle>
          <a:p>
            <a:pPr lvl="0"/>
            <a:r>
              <a:rPr lang="en-US" noProof="0" dirty="0" err="1" smtClean="0"/>
              <a:t>Textmaster</a:t>
            </a:r>
            <a:endParaRPr lang="en-US" noProof="0" dirty="0" smtClean="0"/>
          </a:p>
          <a:p>
            <a:pPr lvl="1"/>
            <a:r>
              <a:rPr lang="en-US" noProof="0" dirty="0" smtClean="0"/>
              <a:t>Second Layer</a:t>
            </a:r>
          </a:p>
          <a:p>
            <a:pPr lvl="2"/>
            <a:r>
              <a:rPr lang="en-US" noProof="0" dirty="0" smtClean="0"/>
              <a:t>Third Layer</a:t>
            </a:r>
          </a:p>
          <a:p>
            <a:pPr lvl="3"/>
            <a:r>
              <a:rPr lang="en-US" noProof="0" dirty="0" smtClean="0"/>
              <a:t>Fourth Layer</a:t>
            </a:r>
          </a:p>
          <a:p>
            <a:pPr lvl="4"/>
            <a:r>
              <a:rPr lang="en-US" noProof="0" dirty="0" smtClean="0"/>
              <a:t>Fifth Layer</a:t>
            </a:r>
          </a:p>
          <a:p>
            <a:pPr lvl="5"/>
            <a:r>
              <a:rPr lang="en-US" noProof="0" dirty="0" smtClean="0"/>
              <a:t>6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44320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err="1" smtClean="0"/>
              <a:t>Titlemaster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>
          <a:xfrm>
            <a:off x="323850" y="3716338"/>
            <a:ext cx="8496300" cy="2305050"/>
          </a:xfrm>
        </p:spPr>
        <p:txBody>
          <a:bodyPr anchor="ctr" anchorCtr="1"/>
          <a:lstStyle>
            <a:lvl1pPr algn="ctr">
              <a:buFontTx/>
              <a:buNone/>
              <a:defRPr sz="2500">
                <a:solidFill>
                  <a:schemeClr val="accent1"/>
                </a:solidFill>
              </a:defRPr>
            </a:lvl1pPr>
            <a:lvl2pPr algn="ctr">
              <a:buFontTx/>
              <a:buNone/>
              <a:defRPr sz="2500">
                <a:solidFill>
                  <a:schemeClr val="accent1"/>
                </a:solidFill>
              </a:defRPr>
            </a:lvl2pPr>
            <a:lvl3pPr marL="0" indent="0" algn="ctr">
              <a:buFontTx/>
              <a:buNone/>
              <a:defRPr sz="2500">
                <a:solidFill>
                  <a:schemeClr val="accent1"/>
                </a:solidFill>
              </a:defRPr>
            </a:lvl3pPr>
            <a:lvl4pPr marL="0" indent="0" algn="ctr">
              <a:buFontTx/>
              <a:buNone/>
              <a:defRPr sz="2500">
                <a:solidFill>
                  <a:schemeClr val="accent1"/>
                </a:solidFill>
              </a:defRPr>
            </a:lvl4pPr>
            <a:lvl5pPr marL="0" indent="0" algn="ctr">
              <a:buFontTx/>
              <a:buNone/>
              <a:defRPr sz="25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dirty="0" err="1" smtClean="0"/>
              <a:t>Textmaster</a:t>
            </a:r>
            <a:endParaRPr lang="en-US" noProof="0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1268413"/>
            <a:ext cx="8496300" cy="2305050"/>
          </a:xfrm>
        </p:spPr>
        <p:txBody>
          <a:bodyPr/>
          <a:lstStyle/>
          <a:p>
            <a:r>
              <a:rPr lang="en-US" noProof="0" dirty="0" smtClean="0"/>
              <a:t>Images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65824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err="1" smtClean="0"/>
              <a:t>Titlemaster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2" hasCustomPrompt="1"/>
          </p:nvPr>
        </p:nvSpPr>
        <p:spPr>
          <a:xfrm>
            <a:off x="323851" y="1268413"/>
            <a:ext cx="4176712" cy="4752975"/>
          </a:xfrm>
        </p:spPr>
        <p:txBody>
          <a:bodyPr/>
          <a:lstStyle>
            <a:lvl1pPr algn="l">
              <a:buFontTx/>
              <a:buNone/>
              <a:defRPr sz="2500">
                <a:solidFill>
                  <a:schemeClr val="accent1"/>
                </a:solidFill>
              </a:defRPr>
            </a:lvl1pPr>
            <a:lvl2pPr algn="ctr">
              <a:buFontTx/>
              <a:buNone/>
              <a:defRPr sz="2500">
                <a:solidFill>
                  <a:schemeClr val="accent1"/>
                </a:solidFill>
              </a:defRPr>
            </a:lvl2pPr>
            <a:lvl3pPr marL="0" indent="0" algn="ctr">
              <a:buFontTx/>
              <a:buNone/>
              <a:defRPr sz="2500">
                <a:solidFill>
                  <a:schemeClr val="accent1"/>
                </a:solidFill>
              </a:defRPr>
            </a:lvl3pPr>
            <a:lvl4pPr marL="0" indent="0" algn="ctr">
              <a:buFontTx/>
              <a:buNone/>
              <a:defRPr sz="2500">
                <a:solidFill>
                  <a:schemeClr val="accent1"/>
                </a:solidFill>
              </a:defRPr>
            </a:lvl4pPr>
            <a:lvl5pPr marL="0" indent="0" algn="ctr">
              <a:buFontTx/>
              <a:buNone/>
              <a:defRPr sz="25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noProof="0" dirty="0" err="1" smtClean="0"/>
              <a:t>Textmaster</a:t>
            </a:r>
            <a:endParaRPr lang="en-US" noProof="0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4643438" y="1268413"/>
            <a:ext cx="4176712" cy="4752975"/>
          </a:xfrm>
        </p:spPr>
        <p:txBody>
          <a:bodyPr/>
          <a:lstStyle/>
          <a:p>
            <a:r>
              <a:rPr lang="en-US" noProof="0" dirty="0" smtClean="0"/>
              <a:t>Images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94106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dirty="0" err="1" smtClean="0"/>
              <a:t>Titlemaster</a:t>
            </a:r>
            <a:endParaRPr lang="en-US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00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: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I:\_GregW\1322550 WBGIS - ITS Sub Branding\WBGIS_ITS-PPT_footer-06.jpg"/>
          <p:cNvPicPr>
            <a:picLocks noChangeAspect="1" noChangeArrowheads="1"/>
          </p:cNvPicPr>
          <p:nvPr/>
        </p:nvPicPr>
        <p:blipFill>
          <a:blip r:embed="rId2"/>
          <a:srcRect b="82105"/>
          <a:stretch>
            <a:fillRect/>
          </a:stretch>
        </p:blipFill>
        <p:spPr bwMode="auto">
          <a:xfrm>
            <a:off x="0" y="1379624"/>
            <a:ext cx="9144000" cy="136358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0" y="1371600"/>
            <a:ext cx="9144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288504"/>
            <a:ext cx="9144000" cy="478055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80546" y="2986248"/>
            <a:ext cx="3349461" cy="1011238"/>
          </a:xfrm>
        </p:spPr>
        <p:txBody>
          <a:bodyPr bIns="0"/>
          <a:lstStyle>
            <a:lvl1pPr>
              <a:defRPr sz="3500">
                <a:solidFill>
                  <a:srgbClr val="002345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Thank you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80547" y="4026716"/>
            <a:ext cx="3391154" cy="2089444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baseline="0">
                <a:solidFill>
                  <a:srgbClr val="00ADE4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World Bank Group</a:t>
            </a:r>
          </a:p>
          <a:p>
            <a:pPr lvl="0"/>
            <a:r>
              <a:rPr lang="en-US" noProof="0" dirty="0" smtClean="0"/>
              <a:t>Address Line 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Address Line 1</a:t>
            </a:r>
          </a:p>
          <a:p>
            <a:pPr lvl="0"/>
            <a:r>
              <a:rPr lang="en-US" noProof="0" dirty="0" smtClean="0"/>
              <a:t>City ABC</a:t>
            </a:r>
          </a:p>
          <a:p>
            <a:pPr lvl="0"/>
            <a:r>
              <a:rPr lang="en-US" noProof="0" dirty="0" smtClean="0"/>
              <a:t>State DEFG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6766560"/>
            <a:ext cx="9144000" cy="91440"/>
          </a:xfrm>
          <a:prstGeom prst="rect">
            <a:avLst/>
          </a:prstGeom>
          <a:solidFill>
            <a:schemeClr val="accent2"/>
          </a:soli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3858768"/>
            <a:ext cx="4379976" cy="2999232"/>
          </a:xfrm>
          <a:prstGeom prst="rect">
            <a:avLst/>
          </a:prstGeom>
          <a:blipFill dpi="0" rotWithShape="1">
            <a:blip r:embed="rId3">
              <a:alphaModFix amt="30000"/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6790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: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/>
        </p:nvSpPr>
        <p:spPr>
          <a:xfrm>
            <a:off x="0" y="1278000"/>
            <a:ext cx="9144000" cy="5580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4" name="Bild 13"/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3059832" y="1057374"/>
            <a:ext cx="6012412" cy="6012412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152800" y="1272561"/>
            <a:ext cx="7017314" cy="1011238"/>
          </a:xfrm>
        </p:spPr>
        <p:txBody>
          <a:bodyPr bIns="0"/>
          <a:lstStyle>
            <a:lvl1pPr>
              <a:defRPr sz="350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Thank you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52968" y="4026716"/>
            <a:ext cx="7018734" cy="2089444"/>
          </a:xfrm>
          <a:prstGeom prst="rect">
            <a:avLst/>
          </a:prstGeom>
        </p:spPr>
        <p:txBody>
          <a:bodyPr lIns="0" tIns="0" rIns="0" bIns="0" anchor="b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 b="0" baseline="0">
                <a:solidFill>
                  <a:schemeClr val="accent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 smtClean="0"/>
              <a:t>World Bank Group</a:t>
            </a:r>
          </a:p>
          <a:p>
            <a:pPr lvl="0"/>
            <a:r>
              <a:rPr lang="en-US" noProof="0" dirty="0" smtClean="0"/>
              <a:t>Address Line 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Address Line 1</a:t>
            </a:r>
          </a:p>
          <a:p>
            <a:pPr lvl="0"/>
            <a:r>
              <a:rPr lang="en-US" noProof="0" dirty="0" smtClean="0"/>
              <a:t>City ABC</a:t>
            </a:r>
          </a:p>
          <a:p>
            <a:pPr lvl="0"/>
            <a:r>
              <a:rPr lang="en-US" noProof="0" dirty="0" smtClean="0"/>
              <a:t>State DEFG</a:t>
            </a:r>
          </a:p>
        </p:txBody>
      </p:sp>
    </p:spTree>
    <p:extLst>
      <p:ext uri="{BB962C8B-B14F-4D97-AF65-F5344CB8AC3E}">
        <p14:creationId xmlns:p14="http://schemas.microsoft.com/office/powerpoint/2010/main" val="614394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ight Blu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 flipV="1">
            <a:off x="0" y="0"/>
            <a:ext cx="9144000" cy="4479925"/>
          </a:xfrm>
          <a:prstGeom prst="rect">
            <a:avLst/>
          </a:prstGeom>
          <a:solidFill>
            <a:srgbClr val="139A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6" name="Line 1086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7" name="Line 1087"/>
          <p:cNvSpPr>
            <a:spLocks noChangeShapeType="1"/>
          </p:cNvSpPr>
          <p:nvPr/>
        </p:nvSpPr>
        <p:spPr bwMode="auto">
          <a:xfrm>
            <a:off x="484188" y="617538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8" name="Rectangle 1088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9" name="Rectangle 1089"/>
          <p:cNvSpPr>
            <a:spLocks noChangeArrowheads="1"/>
          </p:cNvSpPr>
          <p:nvPr/>
        </p:nvSpPr>
        <p:spPr bwMode="auto">
          <a:xfrm>
            <a:off x="484188" y="617538"/>
            <a:ext cx="1587" cy="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10" name="Freeform 1098"/>
          <p:cNvSpPr>
            <a:spLocks/>
          </p:cNvSpPr>
          <p:nvPr/>
        </p:nvSpPr>
        <p:spPr bwMode="auto">
          <a:xfrm>
            <a:off x="487363" y="617538"/>
            <a:ext cx="3175" cy="1587"/>
          </a:xfrm>
          <a:custGeom>
            <a:avLst/>
            <a:gdLst>
              <a:gd name="T0" fmla="*/ 0 w 2"/>
              <a:gd name="T1" fmla="*/ 0 h 1587"/>
              <a:gd name="T2" fmla="*/ 2147483647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0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0 w 2"/>
              <a:gd name="T25" fmla="*/ 0 h 1587"/>
              <a:gd name="T26" fmla="*/ 0 w 2"/>
              <a:gd name="T27" fmla="*/ 0 h 1587"/>
              <a:gd name="T28" fmla="*/ 0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147483647 w 2"/>
              <a:gd name="T35" fmla="*/ 0 h 1587"/>
              <a:gd name="T36" fmla="*/ 2147483647 w 2"/>
              <a:gd name="T37" fmla="*/ 0 h 1587"/>
              <a:gd name="T38" fmla="*/ 2147483647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11" name="Freeform 1115"/>
          <p:cNvSpPr>
            <a:spLocks/>
          </p:cNvSpPr>
          <p:nvPr/>
        </p:nvSpPr>
        <p:spPr bwMode="auto">
          <a:xfrm>
            <a:off x="458788" y="473075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0 w 2"/>
              <a:gd name="T5" fmla="*/ 2147483647 h 2"/>
              <a:gd name="T6" fmla="*/ 0 w 2"/>
              <a:gd name="T7" fmla="*/ 2147483647 h 2"/>
              <a:gd name="T8" fmla="*/ 0 w 2"/>
              <a:gd name="T9" fmla="*/ 2147483647 h 2"/>
              <a:gd name="T10" fmla="*/ 0 w 2"/>
              <a:gd name="T11" fmla="*/ 2147483647 h 2"/>
              <a:gd name="T12" fmla="*/ 2147483647 w 2"/>
              <a:gd name="T13" fmla="*/ 2147483647 h 2"/>
              <a:gd name="T14" fmla="*/ 2147483647 w 2"/>
              <a:gd name="T15" fmla="*/ 2147483647 h 2"/>
              <a:gd name="T16" fmla="*/ 2147483647 w 2"/>
              <a:gd name="T17" fmla="*/ 0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2147483647 w 2"/>
              <a:gd name="T29" fmla="*/ 2147483647 h 2"/>
              <a:gd name="T30" fmla="*/ 2147483647 w 2"/>
              <a:gd name="T31" fmla="*/ 2147483647 h 2"/>
              <a:gd name="T32" fmla="*/ 2147483647 w 2"/>
              <a:gd name="T33" fmla="*/ 2147483647 h 2"/>
              <a:gd name="T34" fmla="*/ 2147483647 w 2"/>
              <a:gd name="T35" fmla="*/ 2147483647 h 2"/>
              <a:gd name="T36" fmla="*/ 2147483647 w 2"/>
              <a:gd name="T37" fmla="*/ 2147483647 h 2"/>
              <a:gd name="T38" fmla="*/ 2147483647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2147483647 w 2"/>
              <a:gd name="T55" fmla="*/ 2147483647 h 2"/>
              <a:gd name="T56" fmla="*/ 0 w 2"/>
              <a:gd name="T57" fmla="*/ 2147483647 h 2"/>
              <a:gd name="T58" fmla="*/ 2147483647 w 2"/>
              <a:gd name="T59" fmla="*/ 2147483647 h 2"/>
              <a:gd name="T60" fmla="*/ 2147483647 w 2"/>
              <a:gd name="T61" fmla="*/ 2147483647 h 2"/>
              <a:gd name="T62" fmla="*/ 2147483647 w 2"/>
              <a:gd name="T63" fmla="*/ 2147483647 h 2"/>
              <a:gd name="T64" fmla="*/ 0 w 2"/>
              <a:gd name="T65" fmla="*/ 2147483647 h 2"/>
              <a:gd name="T66" fmla="*/ 0 w 2"/>
              <a:gd name="T67" fmla="*/ 2147483647 h 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12" name="Freeform 1120"/>
          <p:cNvSpPr>
            <a:spLocks/>
          </p:cNvSpPr>
          <p:nvPr/>
        </p:nvSpPr>
        <p:spPr bwMode="auto">
          <a:xfrm>
            <a:off x="458788" y="4635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147483647 h 2"/>
              <a:gd name="T4" fmla="*/ 0 w 2"/>
              <a:gd name="T5" fmla="*/ 2147483647 h 2"/>
              <a:gd name="T6" fmla="*/ 0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2147483647 w 2"/>
              <a:gd name="T13" fmla="*/ 0 h 2"/>
              <a:gd name="T14" fmla="*/ 2147483647 w 2"/>
              <a:gd name="T15" fmla="*/ 0 h 2"/>
              <a:gd name="T16" fmla="*/ 0 w 2"/>
              <a:gd name="T17" fmla="*/ 0 h 2"/>
              <a:gd name="T18" fmla="*/ 0 w 2"/>
              <a:gd name="T19" fmla="*/ 2147483647 h 2"/>
              <a:gd name="T20" fmla="*/ 0 w 2"/>
              <a:gd name="T21" fmla="*/ 2147483647 h 2"/>
              <a:gd name="T22" fmla="*/ 2147483647 w 2"/>
              <a:gd name="T23" fmla="*/ 0 h 2"/>
              <a:gd name="T24" fmla="*/ 2147483647 w 2"/>
              <a:gd name="T25" fmla="*/ 0 h 2"/>
              <a:gd name="T26" fmla="*/ 2147483647 w 2"/>
              <a:gd name="T27" fmla="*/ 0 h 2"/>
              <a:gd name="T28" fmla="*/ 2147483647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0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2147483647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2147483647 w 2"/>
              <a:gd name="T53" fmla="*/ 2147483647 h 2"/>
              <a:gd name="T54" fmla="*/ 2147483647 w 2"/>
              <a:gd name="T55" fmla="*/ 2147483647 h 2"/>
              <a:gd name="T56" fmla="*/ 2147483647 w 2"/>
              <a:gd name="T57" fmla="*/ 0 h 2"/>
              <a:gd name="T58" fmla="*/ 0 w 2"/>
              <a:gd name="T59" fmla="*/ 0 h 2"/>
              <a:gd name="T60" fmla="*/ 0 w 2"/>
              <a:gd name="T61" fmla="*/ 0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13" name="Freeform 1134"/>
          <p:cNvSpPr>
            <a:spLocks/>
          </p:cNvSpPr>
          <p:nvPr/>
        </p:nvSpPr>
        <p:spPr bwMode="auto">
          <a:xfrm>
            <a:off x="703263" y="514350"/>
            <a:ext cx="3175" cy="6350"/>
          </a:xfrm>
          <a:custGeom>
            <a:avLst/>
            <a:gdLst>
              <a:gd name="T0" fmla="*/ 2147483647 w 2"/>
              <a:gd name="T1" fmla="*/ 2147483647 h 4"/>
              <a:gd name="T2" fmla="*/ 2147483647 w 2"/>
              <a:gd name="T3" fmla="*/ 2147483647 h 4"/>
              <a:gd name="T4" fmla="*/ 2147483647 w 2"/>
              <a:gd name="T5" fmla="*/ 2147483647 h 4"/>
              <a:gd name="T6" fmla="*/ 2147483647 w 2"/>
              <a:gd name="T7" fmla="*/ 2147483647 h 4"/>
              <a:gd name="T8" fmla="*/ 2147483647 w 2"/>
              <a:gd name="T9" fmla="*/ 0 h 4"/>
              <a:gd name="T10" fmla="*/ 2147483647 w 2"/>
              <a:gd name="T11" fmla="*/ 0 h 4"/>
              <a:gd name="T12" fmla="*/ 2147483647 w 2"/>
              <a:gd name="T13" fmla="*/ 0 h 4"/>
              <a:gd name="T14" fmla="*/ 0 w 2"/>
              <a:gd name="T15" fmla="*/ 2147483647 h 4"/>
              <a:gd name="T16" fmla="*/ 2147483647 w 2"/>
              <a:gd name="T17" fmla="*/ 2147483647 h 4"/>
              <a:gd name="T18" fmla="*/ 2147483647 w 2"/>
              <a:gd name="T19" fmla="*/ 2147483647 h 4"/>
              <a:gd name="T20" fmla="*/ 2147483647 w 2"/>
              <a:gd name="T21" fmla="*/ 2147483647 h 4"/>
              <a:gd name="T22" fmla="*/ 2147483647 w 2"/>
              <a:gd name="T23" fmla="*/ 0 h 4"/>
              <a:gd name="T24" fmla="*/ 2147483647 w 2"/>
              <a:gd name="T25" fmla="*/ 2147483647 h 4"/>
              <a:gd name="T26" fmla="*/ 2147483647 w 2"/>
              <a:gd name="T27" fmla="*/ 2147483647 h 4"/>
              <a:gd name="T28" fmla="*/ 2147483647 w 2"/>
              <a:gd name="T29" fmla="*/ 2147483647 h 4"/>
              <a:gd name="T30" fmla="*/ 2147483647 w 2"/>
              <a:gd name="T31" fmla="*/ 2147483647 h 4"/>
              <a:gd name="T32" fmla="*/ 2147483647 w 2"/>
              <a:gd name="T33" fmla="*/ 2147483647 h 4"/>
              <a:gd name="T34" fmla="*/ 2147483647 w 2"/>
              <a:gd name="T35" fmla="*/ 2147483647 h 4"/>
              <a:gd name="T36" fmla="*/ 2147483647 w 2"/>
              <a:gd name="T37" fmla="*/ 2147483647 h 4"/>
              <a:gd name="T38" fmla="*/ 2147483647 w 2"/>
              <a:gd name="T39" fmla="*/ 2147483647 h 4"/>
              <a:gd name="T40" fmla="*/ 2147483647 w 2"/>
              <a:gd name="T41" fmla="*/ 2147483647 h 4"/>
              <a:gd name="T42" fmla="*/ 2147483647 w 2"/>
              <a:gd name="T43" fmla="*/ 2147483647 h 4"/>
              <a:gd name="T44" fmla="*/ 2147483647 w 2"/>
              <a:gd name="T45" fmla="*/ 2147483647 h 4"/>
              <a:gd name="T46" fmla="*/ 2147483647 w 2"/>
              <a:gd name="T47" fmla="*/ 2147483647 h 4"/>
              <a:gd name="T48" fmla="*/ 2147483647 w 2"/>
              <a:gd name="T49" fmla="*/ 2147483647 h 4"/>
              <a:gd name="T50" fmla="*/ 2147483647 w 2"/>
              <a:gd name="T51" fmla="*/ 2147483647 h 4"/>
              <a:gd name="T52" fmla="*/ 0 w 2"/>
              <a:gd name="T53" fmla="*/ 2147483647 h 4"/>
              <a:gd name="T54" fmla="*/ 2147483647 w 2"/>
              <a:gd name="T55" fmla="*/ 2147483647 h 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2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14" name="Freeform 1141"/>
          <p:cNvSpPr>
            <a:spLocks/>
          </p:cNvSpPr>
          <p:nvPr/>
        </p:nvSpPr>
        <p:spPr bwMode="auto">
          <a:xfrm>
            <a:off x="706438" y="479425"/>
            <a:ext cx="1587" cy="6350"/>
          </a:xfrm>
          <a:custGeom>
            <a:avLst/>
            <a:gdLst>
              <a:gd name="T0" fmla="*/ 0 w 1587"/>
              <a:gd name="T1" fmla="*/ 2147483647 h 4"/>
              <a:gd name="T2" fmla="*/ 0 w 1587"/>
              <a:gd name="T3" fmla="*/ 2147483647 h 4"/>
              <a:gd name="T4" fmla="*/ 0 w 1587"/>
              <a:gd name="T5" fmla="*/ 0 h 4"/>
              <a:gd name="T6" fmla="*/ 0 w 1587"/>
              <a:gd name="T7" fmla="*/ 0 h 4"/>
              <a:gd name="T8" fmla="*/ 0 w 1587"/>
              <a:gd name="T9" fmla="*/ 2147483647 h 4"/>
              <a:gd name="T10" fmla="*/ 0 w 1587"/>
              <a:gd name="T11" fmla="*/ 2147483647 h 4"/>
              <a:gd name="T12" fmla="*/ 0 w 1587"/>
              <a:gd name="T13" fmla="*/ 2147483647 h 4"/>
              <a:gd name="T14" fmla="*/ 0 w 1587"/>
              <a:gd name="T15" fmla="*/ 2147483647 h 4"/>
              <a:gd name="T16" fmla="*/ 0 w 1587"/>
              <a:gd name="T17" fmla="*/ 2147483647 h 4"/>
              <a:gd name="T18" fmla="*/ 0 w 1587"/>
              <a:gd name="T19" fmla="*/ 2147483647 h 4"/>
              <a:gd name="T20" fmla="*/ 0 w 1587"/>
              <a:gd name="T21" fmla="*/ 2147483647 h 4"/>
              <a:gd name="T22" fmla="*/ 0 w 1587"/>
              <a:gd name="T23" fmla="*/ 2147483647 h 4"/>
              <a:gd name="T24" fmla="*/ 0 w 1587"/>
              <a:gd name="T25" fmla="*/ 2147483647 h 4"/>
              <a:gd name="T26" fmla="*/ 0 w 1587"/>
              <a:gd name="T27" fmla="*/ 2147483647 h 4"/>
              <a:gd name="T28" fmla="*/ 0 w 1587"/>
              <a:gd name="T29" fmla="*/ 2147483647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587"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15" name="Freeform 1148"/>
          <p:cNvSpPr>
            <a:spLocks/>
          </p:cNvSpPr>
          <p:nvPr/>
        </p:nvSpPr>
        <p:spPr bwMode="auto">
          <a:xfrm>
            <a:off x="693738" y="460375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2147483647 w 2"/>
              <a:gd name="T3" fmla="*/ 0 h 2"/>
              <a:gd name="T4" fmla="*/ 2147483647 w 2"/>
              <a:gd name="T5" fmla="*/ 0 h 2"/>
              <a:gd name="T6" fmla="*/ 2147483647 w 2"/>
              <a:gd name="T7" fmla="*/ 0 h 2"/>
              <a:gd name="T8" fmla="*/ 2147483647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0 h 2"/>
              <a:gd name="T26" fmla="*/ 2147483647 w 2"/>
              <a:gd name="T27" fmla="*/ 0 h 2"/>
              <a:gd name="T28" fmla="*/ 2147483647 w 2"/>
              <a:gd name="T29" fmla="*/ 0 h 2"/>
              <a:gd name="T30" fmla="*/ 0 w 2"/>
              <a:gd name="T31" fmla="*/ 2147483647 h 2"/>
              <a:gd name="T32" fmla="*/ 2147483647 w 2"/>
              <a:gd name="T33" fmla="*/ 2147483647 h 2"/>
              <a:gd name="T34" fmla="*/ 2147483647 w 2"/>
              <a:gd name="T35" fmla="*/ 0 h 2"/>
              <a:gd name="T36" fmla="*/ 0 w 2"/>
              <a:gd name="T37" fmla="*/ 2147483647 h 2"/>
              <a:gd name="T38" fmla="*/ 2147483647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0 w 2"/>
              <a:gd name="T57" fmla="*/ 2147483647 h 2"/>
              <a:gd name="T58" fmla="*/ 2147483647 w 2"/>
              <a:gd name="T59" fmla="*/ 2147483647 h 2"/>
              <a:gd name="T60" fmla="*/ 2147483647 w 2"/>
              <a:gd name="T61" fmla="*/ 2147483647 h 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16" name="Freeform 1150"/>
          <p:cNvSpPr>
            <a:spLocks/>
          </p:cNvSpPr>
          <p:nvPr/>
        </p:nvSpPr>
        <p:spPr bwMode="auto">
          <a:xfrm>
            <a:off x="684213" y="447675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0 h 2"/>
              <a:gd name="T4" fmla="*/ 0 w 1587"/>
              <a:gd name="T5" fmla="*/ 2147483647 h 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17" name="Freeform 1152"/>
          <p:cNvSpPr>
            <a:spLocks/>
          </p:cNvSpPr>
          <p:nvPr/>
        </p:nvSpPr>
        <p:spPr bwMode="auto">
          <a:xfrm>
            <a:off x="684213" y="447675"/>
            <a:ext cx="3175" cy="3175"/>
          </a:xfrm>
          <a:custGeom>
            <a:avLst/>
            <a:gdLst>
              <a:gd name="T0" fmla="*/ 2147483647 w 2"/>
              <a:gd name="T1" fmla="*/ 0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0 h 2"/>
              <a:gd name="T8" fmla="*/ 0 w 2"/>
              <a:gd name="T9" fmla="*/ 2147483647 h 2"/>
              <a:gd name="T10" fmla="*/ 2147483647 w 2"/>
              <a:gd name="T11" fmla="*/ 2147483647 h 2"/>
              <a:gd name="T12" fmla="*/ 2147483647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18" name="Freeform 1154"/>
          <p:cNvSpPr>
            <a:spLocks/>
          </p:cNvSpPr>
          <p:nvPr/>
        </p:nvSpPr>
        <p:spPr bwMode="auto">
          <a:xfrm>
            <a:off x="665163" y="434975"/>
            <a:ext cx="3175" cy="1588"/>
          </a:xfrm>
          <a:custGeom>
            <a:avLst/>
            <a:gdLst>
              <a:gd name="T0" fmla="*/ 2147483647 w 2"/>
              <a:gd name="T1" fmla="*/ 0 h 1588"/>
              <a:gd name="T2" fmla="*/ 0 w 2"/>
              <a:gd name="T3" fmla="*/ 0 h 1588"/>
              <a:gd name="T4" fmla="*/ 2147483647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19" name="Freeform 1156"/>
          <p:cNvSpPr>
            <a:spLocks/>
          </p:cNvSpPr>
          <p:nvPr/>
        </p:nvSpPr>
        <p:spPr bwMode="auto">
          <a:xfrm>
            <a:off x="665163" y="431800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0 w 2"/>
              <a:gd name="T3" fmla="*/ 0 h 2"/>
              <a:gd name="T4" fmla="*/ 0 w 2"/>
              <a:gd name="T5" fmla="*/ 0 h 2"/>
              <a:gd name="T6" fmla="*/ 0 w 2"/>
              <a:gd name="T7" fmla="*/ 2147483647 h 2"/>
              <a:gd name="T8" fmla="*/ 2147483647 w 2"/>
              <a:gd name="T9" fmla="*/ 2147483647 h 2"/>
              <a:gd name="T10" fmla="*/ 2147483647 w 2"/>
              <a:gd name="T11" fmla="*/ 2147483647 h 2"/>
              <a:gd name="T12" fmla="*/ 2147483647 w 2"/>
              <a:gd name="T13" fmla="*/ 2147483647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2147483647 h 2"/>
              <a:gd name="T24" fmla="*/ 2147483647 w 2"/>
              <a:gd name="T25" fmla="*/ 2147483647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20" name="Freeform 1163"/>
          <p:cNvSpPr>
            <a:spLocks/>
          </p:cNvSpPr>
          <p:nvPr/>
        </p:nvSpPr>
        <p:spPr bwMode="auto">
          <a:xfrm>
            <a:off x="611188" y="415925"/>
            <a:ext cx="6350" cy="3175"/>
          </a:xfrm>
          <a:custGeom>
            <a:avLst/>
            <a:gdLst>
              <a:gd name="T0" fmla="*/ 2147483647 w 4"/>
              <a:gd name="T1" fmla="*/ 2147483647 h 2"/>
              <a:gd name="T2" fmla="*/ 2147483647 w 4"/>
              <a:gd name="T3" fmla="*/ 2147483647 h 2"/>
              <a:gd name="T4" fmla="*/ 2147483647 w 4"/>
              <a:gd name="T5" fmla="*/ 2147483647 h 2"/>
              <a:gd name="T6" fmla="*/ 2147483647 w 4"/>
              <a:gd name="T7" fmla="*/ 0 h 2"/>
              <a:gd name="T8" fmla="*/ 2147483647 w 4"/>
              <a:gd name="T9" fmla="*/ 0 h 2"/>
              <a:gd name="T10" fmla="*/ 2147483647 w 4"/>
              <a:gd name="T11" fmla="*/ 0 h 2"/>
              <a:gd name="T12" fmla="*/ 2147483647 w 4"/>
              <a:gd name="T13" fmla="*/ 0 h 2"/>
              <a:gd name="T14" fmla="*/ 0 w 4"/>
              <a:gd name="T15" fmla="*/ 2147483647 h 2"/>
              <a:gd name="T16" fmla="*/ 2147483647 w 4"/>
              <a:gd name="T17" fmla="*/ 2147483647 h 2"/>
              <a:gd name="T18" fmla="*/ 2147483647 w 4"/>
              <a:gd name="T19" fmla="*/ 0 h 2"/>
              <a:gd name="T20" fmla="*/ 2147483647 w 4"/>
              <a:gd name="T21" fmla="*/ 2147483647 h 2"/>
              <a:gd name="T22" fmla="*/ 2147483647 w 4"/>
              <a:gd name="T23" fmla="*/ 0 h 2"/>
              <a:gd name="T24" fmla="*/ 2147483647 w 4"/>
              <a:gd name="T25" fmla="*/ 0 h 2"/>
              <a:gd name="T26" fmla="*/ 2147483647 w 4"/>
              <a:gd name="T27" fmla="*/ 0 h 2"/>
              <a:gd name="T28" fmla="*/ 2147483647 w 4"/>
              <a:gd name="T29" fmla="*/ 0 h 2"/>
              <a:gd name="T30" fmla="*/ 0 w 4"/>
              <a:gd name="T31" fmla="*/ 0 h 2"/>
              <a:gd name="T32" fmla="*/ 2147483647 w 4"/>
              <a:gd name="T33" fmla="*/ 2147483647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" h="2">
                <a:moveTo>
                  <a:pt x="2" y="2"/>
                </a:moveTo>
                <a:lnTo>
                  <a:pt x="2" y="2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21" name="Freeform 1172"/>
          <p:cNvSpPr>
            <a:spLocks/>
          </p:cNvSpPr>
          <p:nvPr/>
        </p:nvSpPr>
        <p:spPr bwMode="auto">
          <a:xfrm>
            <a:off x="582613" y="476250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147483647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0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0 w 2"/>
              <a:gd name="T39" fmla="*/ 2147483647 h 2"/>
              <a:gd name="T40" fmla="*/ 0 w 2"/>
              <a:gd name="T41" fmla="*/ 2147483647 h 2"/>
              <a:gd name="T42" fmla="*/ 0 w 2"/>
              <a:gd name="T43" fmla="*/ 2147483647 h 2"/>
              <a:gd name="T44" fmla="*/ 0 w 2"/>
              <a:gd name="T45" fmla="*/ 2147483647 h 2"/>
              <a:gd name="T46" fmla="*/ 0 w 2"/>
              <a:gd name="T47" fmla="*/ 2147483647 h 2"/>
              <a:gd name="T48" fmla="*/ 0 w 2"/>
              <a:gd name="T49" fmla="*/ 2147483647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0 w 2"/>
              <a:gd name="T57" fmla="*/ 2147483647 h 2"/>
              <a:gd name="T58" fmla="*/ 0 w 2"/>
              <a:gd name="T59" fmla="*/ 2147483647 h 2"/>
              <a:gd name="T60" fmla="*/ 0 w 2"/>
              <a:gd name="T61" fmla="*/ 2147483647 h 2"/>
              <a:gd name="T62" fmla="*/ 0 w 2"/>
              <a:gd name="T63" fmla="*/ 2147483647 h 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22" name="Freeform 1177"/>
          <p:cNvSpPr>
            <a:spLocks/>
          </p:cNvSpPr>
          <p:nvPr/>
        </p:nvSpPr>
        <p:spPr bwMode="auto">
          <a:xfrm>
            <a:off x="557213" y="534988"/>
            <a:ext cx="3175" cy="3175"/>
          </a:xfrm>
          <a:custGeom>
            <a:avLst/>
            <a:gdLst>
              <a:gd name="T0" fmla="*/ 0 w 2"/>
              <a:gd name="T1" fmla="*/ 2147483647 h 2"/>
              <a:gd name="T2" fmla="*/ 2147483647 w 2"/>
              <a:gd name="T3" fmla="*/ 2147483647 h 2"/>
              <a:gd name="T4" fmla="*/ 2147483647 w 2"/>
              <a:gd name="T5" fmla="*/ 2147483647 h 2"/>
              <a:gd name="T6" fmla="*/ 2147483647 w 2"/>
              <a:gd name="T7" fmla="*/ 0 h 2"/>
              <a:gd name="T8" fmla="*/ 2147483647 w 2"/>
              <a:gd name="T9" fmla="*/ 0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2147483647 h 2"/>
              <a:gd name="T40" fmla="*/ 0 w 2"/>
              <a:gd name="T41" fmla="*/ 2147483647 h 2"/>
              <a:gd name="T42" fmla="*/ 2147483647 w 2"/>
              <a:gd name="T43" fmla="*/ 2147483647 h 2"/>
              <a:gd name="T44" fmla="*/ 2147483647 w 2"/>
              <a:gd name="T45" fmla="*/ 0 h 2"/>
              <a:gd name="T46" fmla="*/ 2147483647 w 2"/>
              <a:gd name="T47" fmla="*/ 0 h 2"/>
              <a:gd name="T48" fmla="*/ 2147483647 w 2"/>
              <a:gd name="T49" fmla="*/ 0 h 2"/>
              <a:gd name="T50" fmla="*/ 2147483647 w 2"/>
              <a:gd name="T51" fmla="*/ 0 h 2"/>
              <a:gd name="T52" fmla="*/ 2147483647 w 2"/>
              <a:gd name="T53" fmla="*/ 0 h 2"/>
              <a:gd name="T54" fmla="*/ 2147483647 w 2"/>
              <a:gd name="T55" fmla="*/ 0 h 2"/>
              <a:gd name="T56" fmla="*/ 2147483647 w 2"/>
              <a:gd name="T57" fmla="*/ 0 h 2"/>
              <a:gd name="T58" fmla="*/ 2147483647 w 2"/>
              <a:gd name="T59" fmla="*/ 0 h 2"/>
              <a:gd name="T60" fmla="*/ 2147483647 w 2"/>
              <a:gd name="T61" fmla="*/ 0 h 2"/>
              <a:gd name="T62" fmla="*/ 2147483647 w 2"/>
              <a:gd name="T63" fmla="*/ 0 h 2"/>
              <a:gd name="T64" fmla="*/ 2147483647 w 2"/>
              <a:gd name="T65" fmla="*/ 0 h 2"/>
              <a:gd name="T66" fmla="*/ 2147483647 w 2"/>
              <a:gd name="T67" fmla="*/ 2147483647 h 2"/>
              <a:gd name="T68" fmla="*/ 2147483647 w 2"/>
              <a:gd name="T69" fmla="*/ 0 h 2"/>
              <a:gd name="T70" fmla="*/ 2147483647 w 2"/>
              <a:gd name="T71" fmla="*/ 0 h 2"/>
              <a:gd name="T72" fmla="*/ 0 w 2"/>
              <a:gd name="T73" fmla="*/ 0 h 2"/>
              <a:gd name="T74" fmla="*/ 0 w 2"/>
              <a:gd name="T75" fmla="*/ 0 h 2"/>
              <a:gd name="T76" fmla="*/ 0 w 2"/>
              <a:gd name="T77" fmla="*/ 2147483647 h 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23" name="Freeform 1180"/>
          <p:cNvSpPr>
            <a:spLocks/>
          </p:cNvSpPr>
          <p:nvPr/>
        </p:nvSpPr>
        <p:spPr bwMode="auto">
          <a:xfrm>
            <a:off x="560388" y="530225"/>
            <a:ext cx="3175" cy="4763"/>
          </a:xfrm>
          <a:custGeom>
            <a:avLst/>
            <a:gdLst>
              <a:gd name="T0" fmla="*/ 0 w 2"/>
              <a:gd name="T1" fmla="*/ 2147483647 h 3"/>
              <a:gd name="T2" fmla="*/ 0 w 2"/>
              <a:gd name="T3" fmla="*/ 2147483647 h 3"/>
              <a:gd name="T4" fmla="*/ 2147483647 w 2"/>
              <a:gd name="T5" fmla="*/ 2147483647 h 3"/>
              <a:gd name="T6" fmla="*/ 2147483647 w 2"/>
              <a:gd name="T7" fmla="*/ 2147483647 h 3"/>
              <a:gd name="T8" fmla="*/ 0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2147483647 h 3"/>
              <a:gd name="T16" fmla="*/ 0 w 2"/>
              <a:gd name="T17" fmla="*/ 2147483647 h 3"/>
              <a:gd name="T18" fmla="*/ 0 w 2"/>
              <a:gd name="T19" fmla="*/ 2147483647 h 3"/>
              <a:gd name="T20" fmla="*/ 0 w 2"/>
              <a:gd name="T21" fmla="*/ 2147483647 h 3"/>
              <a:gd name="T22" fmla="*/ 0 w 2"/>
              <a:gd name="T23" fmla="*/ 0 h 3"/>
              <a:gd name="T24" fmla="*/ 0 w 2"/>
              <a:gd name="T25" fmla="*/ 2147483647 h 3"/>
              <a:gd name="T26" fmla="*/ 0 w 2"/>
              <a:gd name="T27" fmla="*/ 2147483647 h 3"/>
              <a:gd name="T28" fmla="*/ 0 w 2"/>
              <a:gd name="T29" fmla="*/ 2147483647 h 3"/>
              <a:gd name="T30" fmla="*/ 0 w 2"/>
              <a:gd name="T31" fmla="*/ 2147483647 h 3"/>
              <a:gd name="T32" fmla="*/ 0 w 2"/>
              <a:gd name="T33" fmla="*/ 2147483647 h 3"/>
              <a:gd name="T34" fmla="*/ 0 w 2"/>
              <a:gd name="T35" fmla="*/ 2147483647 h 3"/>
              <a:gd name="T36" fmla="*/ 0 w 2"/>
              <a:gd name="T37" fmla="*/ 2147483647 h 3"/>
              <a:gd name="T38" fmla="*/ 0 w 2"/>
              <a:gd name="T39" fmla="*/ 2147483647 h 3"/>
              <a:gd name="T40" fmla="*/ 0 w 2"/>
              <a:gd name="T41" fmla="*/ 2147483647 h 3"/>
              <a:gd name="T42" fmla="*/ 0 w 2"/>
              <a:gd name="T43" fmla="*/ 2147483647 h 3"/>
              <a:gd name="T44" fmla="*/ 0 w 2"/>
              <a:gd name="T45" fmla="*/ 2147483647 h 3"/>
              <a:gd name="T46" fmla="*/ 0 w 2"/>
              <a:gd name="T47" fmla="*/ 2147483647 h 3"/>
              <a:gd name="T48" fmla="*/ 0 w 2"/>
              <a:gd name="T49" fmla="*/ 2147483647 h 3"/>
              <a:gd name="T50" fmla="*/ 0 w 2"/>
              <a:gd name="T51" fmla="*/ 2147483647 h 3"/>
              <a:gd name="T52" fmla="*/ 0 w 2"/>
              <a:gd name="T53" fmla="*/ 2147483647 h 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3"/>
                </a:lnTo>
                <a:lnTo>
                  <a:pt x="2" y="3"/>
                </a:lnTo>
                <a:lnTo>
                  <a:pt x="0" y="0"/>
                </a:lnTo>
                <a:lnTo>
                  <a:pt x="0" y="3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24" name="Line 1187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25" name="Line 1188"/>
          <p:cNvSpPr>
            <a:spLocks noChangeShapeType="1"/>
          </p:cNvSpPr>
          <p:nvPr/>
        </p:nvSpPr>
        <p:spPr bwMode="auto">
          <a:xfrm>
            <a:off x="569913" y="52070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26" name="Freeform 1208"/>
          <p:cNvSpPr>
            <a:spLocks/>
          </p:cNvSpPr>
          <p:nvPr/>
        </p:nvSpPr>
        <p:spPr bwMode="auto">
          <a:xfrm>
            <a:off x="595313" y="55721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27" name="Freeform 1210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0 h 2"/>
              <a:gd name="T8" fmla="*/ 2147483647 w 2"/>
              <a:gd name="T9" fmla="*/ 0 h 2"/>
              <a:gd name="T10" fmla="*/ 0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147483647 h 2"/>
              <a:gd name="T18" fmla="*/ 0 w 2"/>
              <a:gd name="T19" fmla="*/ 2147483647 h 2"/>
              <a:gd name="T20" fmla="*/ 2147483647 w 2"/>
              <a:gd name="T21" fmla="*/ 2147483647 h 2"/>
              <a:gd name="T22" fmla="*/ 2147483647 w 2"/>
              <a:gd name="T23" fmla="*/ 0 h 2"/>
              <a:gd name="T24" fmla="*/ 2147483647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2147483647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28" name="Freeform 1214"/>
          <p:cNvSpPr>
            <a:spLocks/>
          </p:cNvSpPr>
          <p:nvPr/>
        </p:nvSpPr>
        <p:spPr bwMode="auto">
          <a:xfrm>
            <a:off x="595313" y="557213"/>
            <a:ext cx="3175" cy="3175"/>
          </a:xfrm>
          <a:custGeom>
            <a:avLst/>
            <a:gdLst>
              <a:gd name="T0" fmla="*/ 0 w 2"/>
              <a:gd name="T1" fmla="*/ 2147483647 h 2"/>
              <a:gd name="T2" fmla="*/ 2147483647 w 2"/>
              <a:gd name="T3" fmla="*/ 2147483647 h 2"/>
              <a:gd name="T4" fmla="*/ 0 w 2"/>
              <a:gd name="T5" fmla="*/ 0 h 2"/>
              <a:gd name="T6" fmla="*/ 0 w 2"/>
              <a:gd name="T7" fmla="*/ 2147483647 h 2"/>
              <a:gd name="T8" fmla="*/ 0 w 2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29" name="Rectangle 1215"/>
          <p:cNvSpPr>
            <a:spLocks noChangeArrowheads="1"/>
          </p:cNvSpPr>
          <p:nvPr/>
        </p:nvSpPr>
        <p:spPr bwMode="auto">
          <a:xfrm>
            <a:off x="595313" y="627063"/>
            <a:ext cx="1587" cy="15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30" name="Freeform 1217"/>
          <p:cNvSpPr>
            <a:spLocks/>
          </p:cNvSpPr>
          <p:nvPr/>
        </p:nvSpPr>
        <p:spPr bwMode="auto">
          <a:xfrm>
            <a:off x="595313" y="6270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31" name="Freeform 1219"/>
          <p:cNvSpPr>
            <a:spLocks/>
          </p:cNvSpPr>
          <p:nvPr/>
        </p:nvSpPr>
        <p:spPr bwMode="auto">
          <a:xfrm>
            <a:off x="731838" y="54133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32" name="Freeform 1221"/>
          <p:cNvSpPr>
            <a:spLocks/>
          </p:cNvSpPr>
          <p:nvPr/>
        </p:nvSpPr>
        <p:spPr bwMode="auto">
          <a:xfrm>
            <a:off x="731838" y="541338"/>
            <a:ext cx="3175" cy="3175"/>
          </a:xfrm>
          <a:custGeom>
            <a:avLst/>
            <a:gdLst>
              <a:gd name="T0" fmla="*/ 2147483647 w 2"/>
              <a:gd name="T1" fmla="*/ 0 h 2"/>
              <a:gd name="T2" fmla="*/ 2147483647 w 2"/>
              <a:gd name="T3" fmla="*/ 0 h 2"/>
              <a:gd name="T4" fmla="*/ 2147483647 w 2"/>
              <a:gd name="T5" fmla="*/ 0 h 2"/>
              <a:gd name="T6" fmla="*/ 0 w 2"/>
              <a:gd name="T7" fmla="*/ 0 h 2"/>
              <a:gd name="T8" fmla="*/ 0 w 2"/>
              <a:gd name="T9" fmla="*/ 0 h 2"/>
              <a:gd name="T10" fmla="*/ 0 w 2"/>
              <a:gd name="T11" fmla="*/ 2147483647 h 2"/>
              <a:gd name="T12" fmla="*/ 2147483647 w 2"/>
              <a:gd name="T13" fmla="*/ 0 h 2"/>
              <a:gd name="T14" fmla="*/ 2147483647 w 2"/>
              <a:gd name="T15" fmla="*/ 0 h 2"/>
              <a:gd name="T16" fmla="*/ 2147483647 w 2"/>
              <a:gd name="T17" fmla="*/ 0 h 2"/>
              <a:gd name="T18" fmla="*/ 0 w 2"/>
              <a:gd name="T19" fmla="*/ 0 h 2"/>
              <a:gd name="T20" fmla="*/ 0 w 2"/>
              <a:gd name="T21" fmla="*/ 0 h 2"/>
              <a:gd name="T22" fmla="*/ 0 w 2"/>
              <a:gd name="T23" fmla="*/ 2147483647 h 2"/>
              <a:gd name="T24" fmla="*/ 2147483647 w 2"/>
              <a:gd name="T25" fmla="*/ 0 h 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33" name="Freeform 1234"/>
          <p:cNvSpPr>
            <a:spLocks/>
          </p:cNvSpPr>
          <p:nvPr/>
        </p:nvSpPr>
        <p:spPr bwMode="auto">
          <a:xfrm>
            <a:off x="722313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0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2147483647 w 2"/>
              <a:gd name="T9" fmla="*/ 0 h 1587"/>
              <a:gd name="T10" fmla="*/ 2147483647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0 w 2"/>
              <a:gd name="T19" fmla="*/ 0 h 1587"/>
              <a:gd name="T20" fmla="*/ 0 w 2"/>
              <a:gd name="T21" fmla="*/ 0 h 1587"/>
              <a:gd name="T22" fmla="*/ 0 w 2"/>
              <a:gd name="T23" fmla="*/ 0 h 1587"/>
              <a:gd name="T24" fmla="*/ 2147483647 w 2"/>
              <a:gd name="T25" fmla="*/ 0 h 1587"/>
              <a:gd name="T26" fmla="*/ 2147483647 w 2"/>
              <a:gd name="T27" fmla="*/ 0 h 1587"/>
              <a:gd name="T28" fmla="*/ 2147483647 w 2"/>
              <a:gd name="T29" fmla="*/ 0 h 1587"/>
              <a:gd name="T30" fmla="*/ 0 w 2"/>
              <a:gd name="T31" fmla="*/ 0 h 1587"/>
              <a:gd name="T32" fmla="*/ 0 w 2"/>
              <a:gd name="T33" fmla="*/ 0 h 1587"/>
              <a:gd name="T34" fmla="*/ 2147483647 w 2"/>
              <a:gd name="T35" fmla="*/ 0 h 1587"/>
              <a:gd name="T36" fmla="*/ 0 w 2"/>
              <a:gd name="T37" fmla="*/ 0 h 1587"/>
              <a:gd name="T38" fmla="*/ 0 w 2"/>
              <a:gd name="T39" fmla="*/ 0 h 1587"/>
              <a:gd name="T40" fmla="*/ 0 w 2"/>
              <a:gd name="T41" fmla="*/ 0 h 1587"/>
              <a:gd name="T42" fmla="*/ 0 w 2"/>
              <a:gd name="T43" fmla="*/ 0 h 1587"/>
              <a:gd name="T44" fmla="*/ 0 w 2"/>
              <a:gd name="T45" fmla="*/ 0 h 1587"/>
              <a:gd name="T46" fmla="*/ 0 w 2"/>
              <a:gd name="T47" fmla="*/ 0 h 1587"/>
              <a:gd name="T48" fmla="*/ 0 w 2"/>
              <a:gd name="T49" fmla="*/ 0 h 1587"/>
              <a:gd name="T50" fmla="*/ 0 w 2"/>
              <a:gd name="T51" fmla="*/ 0 h 1587"/>
              <a:gd name="T52" fmla="*/ 0 w 2"/>
              <a:gd name="T53" fmla="*/ 0 h 1587"/>
              <a:gd name="T54" fmla="*/ 0 w 2"/>
              <a:gd name="T55" fmla="*/ 0 h 1587"/>
              <a:gd name="T56" fmla="*/ 0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34" name="Line 1237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35" name="Line 1238"/>
          <p:cNvSpPr>
            <a:spLocks noChangeShapeType="1"/>
          </p:cNvSpPr>
          <p:nvPr/>
        </p:nvSpPr>
        <p:spPr bwMode="auto">
          <a:xfrm>
            <a:off x="728663" y="544513"/>
            <a:ext cx="1587" cy="1587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36" name="Freeform 1240"/>
          <p:cNvSpPr>
            <a:spLocks/>
          </p:cNvSpPr>
          <p:nvPr/>
        </p:nvSpPr>
        <p:spPr bwMode="auto">
          <a:xfrm>
            <a:off x="728663" y="541338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2147483647 h 2"/>
              <a:gd name="T4" fmla="*/ 0 w 1587"/>
              <a:gd name="T5" fmla="*/ 0 h 2"/>
              <a:gd name="T6" fmla="*/ 0 w 1587"/>
              <a:gd name="T7" fmla="*/ 2147483647 h 2"/>
              <a:gd name="T8" fmla="*/ 0 w 1587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37" name="Freeform 1243"/>
          <p:cNvSpPr>
            <a:spLocks/>
          </p:cNvSpPr>
          <p:nvPr/>
        </p:nvSpPr>
        <p:spPr bwMode="auto">
          <a:xfrm>
            <a:off x="728663" y="538163"/>
            <a:ext cx="3175" cy="3175"/>
          </a:xfrm>
          <a:custGeom>
            <a:avLst/>
            <a:gdLst>
              <a:gd name="T0" fmla="*/ 2147483647 w 2"/>
              <a:gd name="T1" fmla="*/ 2147483647 h 2"/>
              <a:gd name="T2" fmla="*/ 2147483647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0 w 2"/>
              <a:gd name="T9" fmla="*/ 2147483647 h 2"/>
              <a:gd name="T10" fmla="*/ 0 w 2"/>
              <a:gd name="T11" fmla="*/ 2147483647 h 2"/>
              <a:gd name="T12" fmla="*/ 2147483647 w 2"/>
              <a:gd name="T13" fmla="*/ 2147483647 h 2"/>
              <a:gd name="T14" fmla="*/ 0 w 2"/>
              <a:gd name="T15" fmla="*/ 2147483647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0 w 2"/>
              <a:gd name="T25" fmla="*/ 2147483647 h 2"/>
              <a:gd name="T26" fmla="*/ 0 w 2"/>
              <a:gd name="T27" fmla="*/ 2147483647 h 2"/>
              <a:gd name="T28" fmla="*/ 0 w 2"/>
              <a:gd name="T29" fmla="*/ 2147483647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2147483647 h 2"/>
              <a:gd name="T38" fmla="*/ 2147483647 w 2"/>
              <a:gd name="T39" fmla="*/ 2147483647 h 2"/>
              <a:gd name="T40" fmla="*/ 2147483647 w 2"/>
              <a:gd name="T41" fmla="*/ 2147483647 h 2"/>
              <a:gd name="T42" fmla="*/ 2147483647 w 2"/>
              <a:gd name="T43" fmla="*/ 2147483647 h 2"/>
              <a:gd name="T44" fmla="*/ 2147483647 w 2"/>
              <a:gd name="T45" fmla="*/ 2147483647 h 2"/>
              <a:gd name="T46" fmla="*/ 2147483647 w 2"/>
              <a:gd name="T47" fmla="*/ 2147483647 h 2"/>
              <a:gd name="T48" fmla="*/ 0 w 2"/>
              <a:gd name="T49" fmla="*/ 0 h 2"/>
              <a:gd name="T50" fmla="*/ 0 w 2"/>
              <a:gd name="T51" fmla="*/ 2147483647 h 2"/>
              <a:gd name="T52" fmla="*/ 0 w 2"/>
              <a:gd name="T53" fmla="*/ 2147483647 h 2"/>
              <a:gd name="T54" fmla="*/ 0 w 2"/>
              <a:gd name="T55" fmla="*/ 2147483647 h 2"/>
              <a:gd name="T56" fmla="*/ 2147483647 w 2"/>
              <a:gd name="T57" fmla="*/ 2147483647 h 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38" name="Freeform 1246"/>
          <p:cNvSpPr>
            <a:spLocks/>
          </p:cNvSpPr>
          <p:nvPr/>
        </p:nvSpPr>
        <p:spPr bwMode="auto">
          <a:xfrm>
            <a:off x="725488" y="547688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0 h 2"/>
              <a:gd name="T6" fmla="*/ 2147483647 w 2"/>
              <a:gd name="T7" fmla="*/ 0 h 2"/>
              <a:gd name="T8" fmla="*/ 0 w 2"/>
              <a:gd name="T9" fmla="*/ 0 h 2"/>
              <a:gd name="T10" fmla="*/ 0 w 2"/>
              <a:gd name="T11" fmla="*/ 0 h 2"/>
              <a:gd name="T12" fmla="*/ 0 w 2"/>
              <a:gd name="T13" fmla="*/ 2147483647 h 2"/>
              <a:gd name="T14" fmla="*/ 0 w 2"/>
              <a:gd name="T15" fmla="*/ 2147483647 h 2"/>
              <a:gd name="T16" fmla="*/ 2147483647 w 2"/>
              <a:gd name="T17" fmla="*/ 0 h 2"/>
              <a:gd name="T18" fmla="*/ 2147483647 w 2"/>
              <a:gd name="T19" fmla="*/ 0 h 2"/>
              <a:gd name="T20" fmla="*/ 0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w 2"/>
              <a:gd name="T35" fmla="*/ 0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2147483647 h 2"/>
              <a:gd name="T48" fmla="*/ 0 w 2"/>
              <a:gd name="T49" fmla="*/ 2147483647 h 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39" name="Freeform 1250"/>
          <p:cNvSpPr>
            <a:spLocks/>
          </p:cNvSpPr>
          <p:nvPr/>
        </p:nvSpPr>
        <p:spPr bwMode="auto">
          <a:xfrm>
            <a:off x="731838" y="530225"/>
            <a:ext cx="3175" cy="1588"/>
          </a:xfrm>
          <a:custGeom>
            <a:avLst/>
            <a:gdLst>
              <a:gd name="T0" fmla="*/ 2147483647 w 2"/>
              <a:gd name="T1" fmla="*/ 0 h 1588"/>
              <a:gd name="T2" fmla="*/ 0 w 2"/>
              <a:gd name="T3" fmla="*/ 0 h 1588"/>
              <a:gd name="T4" fmla="*/ 2147483647 w 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" h="1588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40" name="Freeform 1252"/>
          <p:cNvSpPr>
            <a:spLocks/>
          </p:cNvSpPr>
          <p:nvPr/>
        </p:nvSpPr>
        <p:spPr bwMode="auto">
          <a:xfrm>
            <a:off x="731838" y="527050"/>
            <a:ext cx="3175" cy="7938"/>
          </a:xfrm>
          <a:custGeom>
            <a:avLst/>
            <a:gdLst>
              <a:gd name="T0" fmla="*/ 2147483647 w 2"/>
              <a:gd name="T1" fmla="*/ 2147483647 h 5"/>
              <a:gd name="T2" fmla="*/ 2147483647 w 2"/>
              <a:gd name="T3" fmla="*/ 2147483647 h 5"/>
              <a:gd name="T4" fmla="*/ 0 w 2"/>
              <a:gd name="T5" fmla="*/ 0 h 5"/>
              <a:gd name="T6" fmla="*/ 0 w 2"/>
              <a:gd name="T7" fmla="*/ 2147483647 h 5"/>
              <a:gd name="T8" fmla="*/ 0 w 2"/>
              <a:gd name="T9" fmla="*/ 2147483647 h 5"/>
              <a:gd name="T10" fmla="*/ 2147483647 w 2"/>
              <a:gd name="T11" fmla="*/ 2147483647 h 5"/>
              <a:gd name="T12" fmla="*/ 2147483647 w 2"/>
              <a:gd name="T13" fmla="*/ 2147483647 h 5"/>
              <a:gd name="T14" fmla="*/ 2147483647 w 2"/>
              <a:gd name="T15" fmla="*/ 2147483647 h 5"/>
              <a:gd name="T16" fmla="*/ 0 w 2"/>
              <a:gd name="T17" fmla="*/ 0 h 5"/>
              <a:gd name="T18" fmla="*/ 0 w 2"/>
              <a:gd name="T19" fmla="*/ 2147483647 h 5"/>
              <a:gd name="T20" fmla="*/ 0 w 2"/>
              <a:gd name="T21" fmla="*/ 2147483647 h 5"/>
              <a:gd name="T22" fmla="*/ 2147483647 w 2"/>
              <a:gd name="T23" fmla="*/ 2147483647 h 5"/>
              <a:gd name="T24" fmla="*/ 2147483647 w 2"/>
              <a:gd name="T25" fmla="*/ 2147483647 h 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" h="5">
                <a:moveTo>
                  <a:pt x="2" y="2"/>
                </a:move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  <a:lnTo>
                  <a:pt x="0" y="0"/>
                </a:lnTo>
                <a:lnTo>
                  <a:pt x="0" y="2"/>
                </a:lnTo>
                <a:lnTo>
                  <a:pt x="2" y="5"/>
                </a:lnTo>
                <a:lnTo>
                  <a:pt x="2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41" name="Freeform 1255"/>
          <p:cNvSpPr>
            <a:spLocks/>
          </p:cNvSpPr>
          <p:nvPr/>
        </p:nvSpPr>
        <p:spPr bwMode="auto">
          <a:xfrm>
            <a:off x="712788" y="550863"/>
            <a:ext cx="3175" cy="1587"/>
          </a:xfrm>
          <a:custGeom>
            <a:avLst/>
            <a:gdLst>
              <a:gd name="T0" fmla="*/ 0 w 2"/>
              <a:gd name="T1" fmla="*/ 0 h 1587"/>
              <a:gd name="T2" fmla="*/ 2147483647 w 2"/>
              <a:gd name="T3" fmla="*/ 0 h 1587"/>
              <a:gd name="T4" fmla="*/ 2147483647 w 2"/>
              <a:gd name="T5" fmla="*/ 0 h 1587"/>
              <a:gd name="T6" fmla="*/ 2147483647 w 2"/>
              <a:gd name="T7" fmla="*/ 0 h 1587"/>
              <a:gd name="T8" fmla="*/ 2147483647 w 2"/>
              <a:gd name="T9" fmla="*/ 0 h 1587"/>
              <a:gd name="T10" fmla="*/ 0 w 2"/>
              <a:gd name="T11" fmla="*/ 0 h 1587"/>
              <a:gd name="T12" fmla="*/ 0 w 2"/>
              <a:gd name="T13" fmla="*/ 0 h 1587"/>
              <a:gd name="T14" fmla="*/ 0 w 2"/>
              <a:gd name="T15" fmla="*/ 0 h 1587"/>
              <a:gd name="T16" fmla="*/ 0 w 2"/>
              <a:gd name="T17" fmla="*/ 0 h 1587"/>
              <a:gd name="T18" fmla="*/ 2147483647 w 2"/>
              <a:gd name="T19" fmla="*/ 0 h 1587"/>
              <a:gd name="T20" fmla="*/ 2147483647 w 2"/>
              <a:gd name="T21" fmla="*/ 0 h 1587"/>
              <a:gd name="T22" fmla="*/ 2147483647 w 2"/>
              <a:gd name="T23" fmla="*/ 0 h 1587"/>
              <a:gd name="T24" fmla="*/ 2147483647 w 2"/>
              <a:gd name="T25" fmla="*/ 0 h 1587"/>
              <a:gd name="T26" fmla="*/ 2147483647 w 2"/>
              <a:gd name="T27" fmla="*/ 0 h 1587"/>
              <a:gd name="T28" fmla="*/ 2147483647 w 2"/>
              <a:gd name="T29" fmla="*/ 0 h 1587"/>
              <a:gd name="T30" fmla="*/ 2147483647 w 2"/>
              <a:gd name="T31" fmla="*/ 0 h 1587"/>
              <a:gd name="T32" fmla="*/ 2147483647 w 2"/>
              <a:gd name="T33" fmla="*/ 0 h 1587"/>
              <a:gd name="T34" fmla="*/ 2147483647 w 2"/>
              <a:gd name="T35" fmla="*/ 0 h 1587"/>
              <a:gd name="T36" fmla="*/ 2147483647 w 2"/>
              <a:gd name="T37" fmla="*/ 0 h 1587"/>
              <a:gd name="T38" fmla="*/ 2147483647 w 2"/>
              <a:gd name="T39" fmla="*/ 0 h 1587"/>
              <a:gd name="T40" fmla="*/ 2147483647 w 2"/>
              <a:gd name="T41" fmla="*/ 0 h 1587"/>
              <a:gd name="T42" fmla="*/ 2147483647 w 2"/>
              <a:gd name="T43" fmla="*/ 0 h 1587"/>
              <a:gd name="T44" fmla="*/ 2147483647 w 2"/>
              <a:gd name="T45" fmla="*/ 0 h 1587"/>
              <a:gd name="T46" fmla="*/ 2147483647 w 2"/>
              <a:gd name="T47" fmla="*/ 0 h 1587"/>
              <a:gd name="T48" fmla="*/ 2147483647 w 2"/>
              <a:gd name="T49" fmla="*/ 0 h 1587"/>
              <a:gd name="T50" fmla="*/ 2147483647 w 2"/>
              <a:gd name="T51" fmla="*/ 0 h 1587"/>
              <a:gd name="T52" fmla="*/ 2147483647 w 2"/>
              <a:gd name="T53" fmla="*/ 0 h 1587"/>
              <a:gd name="T54" fmla="*/ 2147483647 w 2"/>
              <a:gd name="T55" fmla="*/ 0 h 1587"/>
              <a:gd name="T56" fmla="*/ 2147483647 w 2"/>
              <a:gd name="T57" fmla="*/ 0 h 1587"/>
              <a:gd name="T58" fmla="*/ 0 w 2"/>
              <a:gd name="T59" fmla="*/ 0 h 1587"/>
              <a:gd name="T60" fmla="*/ 0 w 2"/>
              <a:gd name="T61" fmla="*/ 0 h 1587"/>
              <a:gd name="T62" fmla="*/ 0 w 2"/>
              <a:gd name="T63" fmla="*/ 0 h 158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" h="1587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42" name="Rectangle 1256"/>
          <p:cNvSpPr>
            <a:spLocks noChangeArrowheads="1"/>
          </p:cNvSpPr>
          <p:nvPr/>
        </p:nvSpPr>
        <p:spPr bwMode="auto">
          <a:xfrm>
            <a:off x="722313" y="550863"/>
            <a:ext cx="1587" cy="1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43" name="Freeform 1258"/>
          <p:cNvSpPr>
            <a:spLocks/>
          </p:cNvSpPr>
          <p:nvPr/>
        </p:nvSpPr>
        <p:spPr bwMode="auto">
          <a:xfrm>
            <a:off x="722313" y="550863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44" name="Freeform 1266"/>
          <p:cNvSpPr>
            <a:spLocks/>
          </p:cNvSpPr>
          <p:nvPr/>
        </p:nvSpPr>
        <p:spPr bwMode="auto">
          <a:xfrm>
            <a:off x="728663" y="534988"/>
            <a:ext cx="1587" cy="1587"/>
          </a:xfrm>
          <a:custGeom>
            <a:avLst/>
            <a:gdLst>
              <a:gd name="T0" fmla="*/ 0 w 1587"/>
              <a:gd name="T1" fmla="*/ 0 h 1587"/>
              <a:gd name="T2" fmla="*/ 0 w 1587"/>
              <a:gd name="T3" fmla="*/ 0 h 1587"/>
              <a:gd name="T4" fmla="*/ 0 w 1587"/>
              <a:gd name="T5" fmla="*/ 0 h 1587"/>
              <a:gd name="T6" fmla="*/ 0 w 1587"/>
              <a:gd name="T7" fmla="*/ 0 h 1587"/>
              <a:gd name="T8" fmla="*/ 0 w 1587"/>
              <a:gd name="T9" fmla="*/ 0 h 1587"/>
              <a:gd name="T10" fmla="*/ 0 w 1587"/>
              <a:gd name="T11" fmla="*/ 0 h 1587"/>
              <a:gd name="T12" fmla="*/ 0 w 1587"/>
              <a:gd name="T13" fmla="*/ 0 h 1587"/>
              <a:gd name="T14" fmla="*/ 0 w 1587"/>
              <a:gd name="T15" fmla="*/ 0 h 1587"/>
              <a:gd name="T16" fmla="*/ 0 w 1587"/>
              <a:gd name="T17" fmla="*/ 0 h 1587"/>
              <a:gd name="T18" fmla="*/ 0 w 1587"/>
              <a:gd name="T19" fmla="*/ 0 h 1587"/>
              <a:gd name="T20" fmla="*/ 0 w 1587"/>
              <a:gd name="T21" fmla="*/ 0 h 1587"/>
              <a:gd name="T22" fmla="*/ 0 w 1587"/>
              <a:gd name="T23" fmla="*/ 0 h 1587"/>
              <a:gd name="T24" fmla="*/ 0 w 1587"/>
              <a:gd name="T25" fmla="*/ 0 h 1587"/>
              <a:gd name="T26" fmla="*/ 0 w 1587"/>
              <a:gd name="T27" fmla="*/ 0 h 1587"/>
              <a:gd name="T28" fmla="*/ 0 w 1587"/>
              <a:gd name="T29" fmla="*/ 0 h 1587"/>
              <a:gd name="T30" fmla="*/ 0 w 1587"/>
              <a:gd name="T31" fmla="*/ 0 h 1587"/>
              <a:gd name="T32" fmla="*/ 0 w 1587"/>
              <a:gd name="T33" fmla="*/ 0 h 1587"/>
              <a:gd name="T34" fmla="*/ 0 w 1587"/>
              <a:gd name="T35" fmla="*/ 0 h 1587"/>
              <a:gd name="T36" fmla="*/ 0 w 1587"/>
              <a:gd name="T37" fmla="*/ 0 h 1587"/>
              <a:gd name="T38" fmla="*/ 0 w 1587"/>
              <a:gd name="T39" fmla="*/ 0 h 1587"/>
              <a:gd name="T40" fmla="*/ 0 w 1587"/>
              <a:gd name="T41" fmla="*/ 0 h 1587"/>
              <a:gd name="T42" fmla="*/ 0 w 1587"/>
              <a:gd name="T43" fmla="*/ 0 h 1587"/>
              <a:gd name="T44" fmla="*/ 0 w 1587"/>
              <a:gd name="T45" fmla="*/ 0 h 1587"/>
              <a:gd name="T46" fmla="*/ 0 w 1587"/>
              <a:gd name="T47" fmla="*/ 0 h 1587"/>
              <a:gd name="T48" fmla="*/ 0 w 1587"/>
              <a:gd name="T49" fmla="*/ 0 h 1587"/>
              <a:gd name="T50" fmla="*/ 0 w 1587"/>
              <a:gd name="T51" fmla="*/ 0 h 1587"/>
              <a:gd name="T52" fmla="*/ 0 w 1587"/>
              <a:gd name="T53" fmla="*/ 0 h 1587"/>
              <a:gd name="T54" fmla="*/ 0 w 1587"/>
              <a:gd name="T55" fmla="*/ 0 h 1587"/>
              <a:gd name="T56" fmla="*/ 0 w 1587"/>
              <a:gd name="T57" fmla="*/ 0 h 1587"/>
              <a:gd name="T58" fmla="*/ 0 w 1587"/>
              <a:gd name="T59" fmla="*/ 0 h 1587"/>
              <a:gd name="T60" fmla="*/ 0 w 1587"/>
              <a:gd name="T61" fmla="*/ 0 h 1587"/>
              <a:gd name="T62" fmla="*/ 0 w 1587"/>
              <a:gd name="T63" fmla="*/ 0 h 1587"/>
              <a:gd name="T64" fmla="*/ 0 w 1587"/>
              <a:gd name="T65" fmla="*/ 0 h 1587"/>
              <a:gd name="T66" fmla="*/ 0 w 1587"/>
              <a:gd name="T67" fmla="*/ 0 h 1587"/>
              <a:gd name="T68" fmla="*/ 0 w 1587"/>
              <a:gd name="T69" fmla="*/ 0 h 1587"/>
              <a:gd name="T70" fmla="*/ 0 w 1587"/>
              <a:gd name="T71" fmla="*/ 0 h 1587"/>
              <a:gd name="T72" fmla="*/ 0 w 1587"/>
              <a:gd name="T73" fmla="*/ 0 h 1587"/>
              <a:gd name="T74" fmla="*/ 0 w 1587"/>
              <a:gd name="T75" fmla="*/ 0 h 1587"/>
              <a:gd name="T76" fmla="*/ 0 w 1587"/>
              <a:gd name="T77" fmla="*/ 0 h 1587"/>
              <a:gd name="T78" fmla="*/ 0 w 1587"/>
              <a:gd name="T79" fmla="*/ 0 h 1587"/>
              <a:gd name="T80" fmla="*/ 0 w 1587"/>
              <a:gd name="T81" fmla="*/ 0 h 1587"/>
              <a:gd name="T82" fmla="*/ 0 w 1587"/>
              <a:gd name="T83" fmla="*/ 0 h 1587"/>
              <a:gd name="T84" fmla="*/ 0 w 1587"/>
              <a:gd name="T85" fmla="*/ 0 h 1587"/>
              <a:gd name="T86" fmla="*/ 0 w 1587"/>
              <a:gd name="T87" fmla="*/ 0 h 15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87" h="1587"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45" name="Freeform 1269"/>
          <p:cNvSpPr>
            <a:spLocks/>
          </p:cNvSpPr>
          <p:nvPr/>
        </p:nvSpPr>
        <p:spPr bwMode="auto">
          <a:xfrm>
            <a:off x="728663" y="530225"/>
            <a:ext cx="3175" cy="4763"/>
          </a:xfrm>
          <a:custGeom>
            <a:avLst/>
            <a:gdLst>
              <a:gd name="T0" fmla="*/ 0 w 2"/>
              <a:gd name="T1" fmla="*/ 2147483647 h 3"/>
              <a:gd name="T2" fmla="*/ 2147483647 w 2"/>
              <a:gd name="T3" fmla="*/ 0 h 3"/>
              <a:gd name="T4" fmla="*/ 2147483647 w 2"/>
              <a:gd name="T5" fmla="*/ 0 h 3"/>
              <a:gd name="T6" fmla="*/ 2147483647 w 2"/>
              <a:gd name="T7" fmla="*/ 0 h 3"/>
              <a:gd name="T8" fmla="*/ 2147483647 w 2"/>
              <a:gd name="T9" fmla="*/ 0 h 3"/>
              <a:gd name="T10" fmla="*/ 0 w 2"/>
              <a:gd name="T11" fmla="*/ 0 h 3"/>
              <a:gd name="T12" fmla="*/ 0 w 2"/>
              <a:gd name="T13" fmla="*/ 0 h 3"/>
              <a:gd name="T14" fmla="*/ 0 w 2"/>
              <a:gd name="T15" fmla="*/ 2147483647 h 3"/>
              <a:gd name="T16" fmla="*/ 0 w 2"/>
              <a:gd name="T17" fmla="*/ 2147483647 h 3"/>
              <a:gd name="T18" fmla="*/ 2147483647 w 2"/>
              <a:gd name="T19" fmla="*/ 0 h 3"/>
              <a:gd name="T20" fmla="*/ 2147483647 w 2"/>
              <a:gd name="T21" fmla="*/ 0 h 3"/>
              <a:gd name="T22" fmla="*/ 0 w 2"/>
              <a:gd name="T23" fmla="*/ 0 h 3"/>
              <a:gd name="T24" fmla="*/ 0 w 2"/>
              <a:gd name="T25" fmla="*/ 0 h 3"/>
              <a:gd name="T26" fmla="*/ 0 w 2"/>
              <a:gd name="T27" fmla="*/ 0 h 3"/>
              <a:gd name="T28" fmla="*/ 0 w 2"/>
              <a:gd name="T29" fmla="*/ 0 h 3"/>
              <a:gd name="T30" fmla="*/ 0 w 2"/>
              <a:gd name="T31" fmla="*/ 0 h 3"/>
              <a:gd name="T32" fmla="*/ 0 w 2"/>
              <a:gd name="T33" fmla="*/ 0 h 3"/>
              <a:gd name="T34" fmla="*/ 0 w 2"/>
              <a:gd name="T35" fmla="*/ 0 h 3"/>
              <a:gd name="T36" fmla="*/ 0 w 2"/>
              <a:gd name="T37" fmla="*/ 0 h 3"/>
              <a:gd name="T38" fmla="*/ 0 w 2"/>
              <a:gd name="T39" fmla="*/ 2147483647 h 3"/>
              <a:gd name="T40" fmla="*/ 0 w 2"/>
              <a:gd name="T41" fmla="*/ 2147483647 h 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46" name="Line 1270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47" name="Line 1271"/>
          <p:cNvSpPr>
            <a:spLocks noChangeShapeType="1"/>
          </p:cNvSpPr>
          <p:nvPr/>
        </p:nvSpPr>
        <p:spPr bwMode="auto">
          <a:xfrm>
            <a:off x="728663" y="530225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48" name="Rectangle 1272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49" name="Rectangle 1273"/>
          <p:cNvSpPr>
            <a:spLocks noChangeArrowheads="1"/>
          </p:cNvSpPr>
          <p:nvPr/>
        </p:nvSpPr>
        <p:spPr bwMode="auto">
          <a:xfrm>
            <a:off x="728663" y="530225"/>
            <a:ext cx="1587" cy="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50" name="Line 1274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51" name="Line 1275"/>
          <p:cNvSpPr>
            <a:spLocks noChangeShapeType="1"/>
          </p:cNvSpPr>
          <p:nvPr/>
        </p:nvSpPr>
        <p:spPr bwMode="auto">
          <a:xfrm>
            <a:off x="728663" y="527050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52" name="Freeform 1277"/>
          <p:cNvSpPr>
            <a:spLocks/>
          </p:cNvSpPr>
          <p:nvPr/>
        </p:nvSpPr>
        <p:spPr bwMode="auto">
          <a:xfrm>
            <a:off x="728663" y="523875"/>
            <a:ext cx="1587" cy="3175"/>
          </a:xfrm>
          <a:custGeom>
            <a:avLst/>
            <a:gdLst>
              <a:gd name="T0" fmla="*/ 0 w 1587"/>
              <a:gd name="T1" fmla="*/ 2147483647 h 2"/>
              <a:gd name="T2" fmla="*/ 0 w 1587"/>
              <a:gd name="T3" fmla="*/ 2147483647 h 2"/>
              <a:gd name="T4" fmla="*/ 0 w 1587"/>
              <a:gd name="T5" fmla="*/ 0 h 2"/>
              <a:gd name="T6" fmla="*/ 0 w 1587"/>
              <a:gd name="T7" fmla="*/ 2147483647 h 2"/>
              <a:gd name="T8" fmla="*/ 0 w 1587"/>
              <a:gd name="T9" fmla="*/ 2147483647 h 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2">
                <a:moveTo>
                  <a:pt x="0" y="2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53" name="Freeform 1287"/>
          <p:cNvSpPr>
            <a:spLocks/>
          </p:cNvSpPr>
          <p:nvPr/>
        </p:nvSpPr>
        <p:spPr bwMode="auto">
          <a:xfrm>
            <a:off x="719138" y="514350"/>
            <a:ext cx="3175" cy="3175"/>
          </a:xfrm>
          <a:custGeom>
            <a:avLst/>
            <a:gdLst>
              <a:gd name="T0" fmla="*/ 0 w 2"/>
              <a:gd name="T1" fmla="*/ 0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2147483647 h 2"/>
              <a:gd name="T18" fmla="*/ 0 w 2"/>
              <a:gd name="T19" fmla="*/ 2147483647 h 2"/>
              <a:gd name="T20" fmla="*/ 0 w 2"/>
              <a:gd name="T21" fmla="*/ 2147483647 h 2"/>
              <a:gd name="T22" fmla="*/ 0 w 2"/>
              <a:gd name="T23" fmla="*/ 2147483647 h 2"/>
              <a:gd name="T24" fmla="*/ 2147483647 w 2"/>
              <a:gd name="T25" fmla="*/ 2147483647 h 2"/>
              <a:gd name="T26" fmla="*/ 2147483647 w 2"/>
              <a:gd name="T27" fmla="*/ 2147483647 h 2"/>
              <a:gd name="T28" fmla="*/ 0 w 2"/>
              <a:gd name="T29" fmla="*/ 0 h 2"/>
              <a:gd name="T30" fmla="*/ 0 w 2"/>
              <a:gd name="T31" fmla="*/ 0 h 2"/>
              <a:gd name="T32" fmla="*/ 0 w 2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54" name="Freeform 1290"/>
          <p:cNvSpPr>
            <a:spLocks/>
          </p:cNvSpPr>
          <p:nvPr/>
        </p:nvSpPr>
        <p:spPr bwMode="auto">
          <a:xfrm>
            <a:off x="719138" y="517525"/>
            <a:ext cx="3175" cy="3175"/>
          </a:xfrm>
          <a:custGeom>
            <a:avLst/>
            <a:gdLst>
              <a:gd name="T0" fmla="*/ 0 w 2"/>
              <a:gd name="T1" fmla="*/ 2147483647 h 2"/>
              <a:gd name="T2" fmla="*/ 0 w 2"/>
              <a:gd name="T3" fmla="*/ 2147483647 h 2"/>
              <a:gd name="T4" fmla="*/ 2147483647 w 2"/>
              <a:gd name="T5" fmla="*/ 2147483647 h 2"/>
              <a:gd name="T6" fmla="*/ 2147483647 w 2"/>
              <a:gd name="T7" fmla="*/ 2147483647 h 2"/>
              <a:gd name="T8" fmla="*/ 2147483647 w 2"/>
              <a:gd name="T9" fmla="*/ 2147483647 h 2"/>
              <a:gd name="T10" fmla="*/ 2147483647 w 2"/>
              <a:gd name="T11" fmla="*/ 0 h 2"/>
              <a:gd name="T12" fmla="*/ 0 w 2"/>
              <a:gd name="T13" fmla="*/ 0 h 2"/>
              <a:gd name="T14" fmla="*/ 0 w 2"/>
              <a:gd name="T15" fmla="*/ 0 h 2"/>
              <a:gd name="T16" fmla="*/ 0 w 2"/>
              <a:gd name="T17" fmla="*/ 0 h 2"/>
              <a:gd name="T18" fmla="*/ 0 w 2"/>
              <a:gd name="T19" fmla="*/ 0 h 2"/>
              <a:gd name="T20" fmla="*/ 2147483647 w 2"/>
              <a:gd name="T21" fmla="*/ 0 h 2"/>
              <a:gd name="T22" fmla="*/ 0 w 2"/>
              <a:gd name="T23" fmla="*/ 0 h 2"/>
              <a:gd name="T24" fmla="*/ 0 w 2"/>
              <a:gd name="T25" fmla="*/ 0 h 2"/>
              <a:gd name="T26" fmla="*/ 0 w 2"/>
              <a:gd name="T27" fmla="*/ 0 h 2"/>
              <a:gd name="T28" fmla="*/ 0 w 2"/>
              <a:gd name="T29" fmla="*/ 0 h 2"/>
              <a:gd name="T30" fmla="*/ 0 w 2"/>
              <a:gd name="T31" fmla="*/ 2147483647 h 2"/>
              <a:gd name="T32" fmla="*/ 0 w 2"/>
              <a:gd name="T33" fmla="*/ 2147483647 h 2"/>
              <a:gd name="T34" fmla="*/ 0 w 2"/>
              <a:gd name="T35" fmla="*/ 2147483647 h 2"/>
              <a:gd name="T36" fmla="*/ 0 w 2"/>
              <a:gd name="T37" fmla="*/ 0 h 2"/>
              <a:gd name="T38" fmla="*/ 0 w 2"/>
              <a:gd name="T39" fmla="*/ 0 h 2"/>
              <a:gd name="T40" fmla="*/ 0 w 2"/>
              <a:gd name="T41" fmla="*/ 0 h 2"/>
              <a:gd name="T42" fmla="*/ 0 w 2"/>
              <a:gd name="T43" fmla="*/ 0 h 2"/>
              <a:gd name="T44" fmla="*/ 0 w 2"/>
              <a:gd name="T45" fmla="*/ 0 h 2"/>
              <a:gd name="T46" fmla="*/ 0 w 2"/>
              <a:gd name="T47" fmla="*/ 0 h 2"/>
              <a:gd name="T48" fmla="*/ 0 w 2"/>
              <a:gd name="T49" fmla="*/ 2147483647 h 2"/>
              <a:gd name="T50" fmla="*/ 2147483647 w 2"/>
              <a:gd name="T51" fmla="*/ 2147483647 h 2"/>
              <a:gd name="T52" fmla="*/ 2147483647 w 2"/>
              <a:gd name="T53" fmla="*/ 0 h 2"/>
              <a:gd name="T54" fmla="*/ 2147483647 w 2"/>
              <a:gd name="T55" fmla="*/ 0 h 2"/>
              <a:gd name="T56" fmla="*/ 0 w 2"/>
              <a:gd name="T57" fmla="*/ 0 h 2"/>
              <a:gd name="T58" fmla="*/ 0 w 2"/>
              <a:gd name="T59" fmla="*/ 0 h 2"/>
              <a:gd name="T60" fmla="*/ 0 w 2"/>
              <a:gd name="T61" fmla="*/ 2147483647 h 2"/>
              <a:gd name="T62" fmla="*/ 0 w 2"/>
              <a:gd name="T63" fmla="*/ 2147483647 h 2"/>
              <a:gd name="T64" fmla="*/ 2147483647 w 2"/>
              <a:gd name="T65" fmla="*/ 2147483647 h 2"/>
              <a:gd name="T66" fmla="*/ 2147483647 w 2"/>
              <a:gd name="T67" fmla="*/ 2147483647 h 2"/>
              <a:gd name="T68" fmla="*/ 0 w 2"/>
              <a:gd name="T69" fmla="*/ 2147483647 h 2"/>
              <a:gd name="T70" fmla="*/ 0 w 2"/>
              <a:gd name="T71" fmla="*/ 2147483647 h 2"/>
              <a:gd name="T72" fmla="*/ 0 w 2"/>
              <a:gd name="T73" fmla="*/ 2147483647 h 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bs-Latn-BA"/>
          </a:p>
        </p:txBody>
      </p:sp>
      <p:sp>
        <p:nvSpPr>
          <p:cNvPr id="55" name="Rectangle 1335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56" name="Rectangle 1336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57" name="Rectangle 1337"/>
          <p:cNvSpPr>
            <a:spLocks noChangeArrowheads="1"/>
          </p:cNvSpPr>
          <p:nvPr/>
        </p:nvSpPr>
        <p:spPr bwMode="auto">
          <a:xfrm>
            <a:off x="474663" y="4953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58" name="Rectangle 1340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59" name="Rectangle 1341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60" name="Rectangle 1342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61" name="Rectangle 1343"/>
          <p:cNvSpPr>
            <a:spLocks noChangeArrowheads="1"/>
          </p:cNvSpPr>
          <p:nvPr/>
        </p:nvSpPr>
        <p:spPr bwMode="auto">
          <a:xfrm>
            <a:off x="468313" y="508000"/>
            <a:ext cx="1587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sp>
        <p:nvSpPr>
          <p:cNvPr id="62" name="Rectangle 1344"/>
          <p:cNvSpPr>
            <a:spLocks noChangeArrowheads="1"/>
          </p:cNvSpPr>
          <p:nvPr/>
        </p:nvSpPr>
        <p:spPr bwMode="auto">
          <a:xfrm>
            <a:off x="465138" y="485775"/>
            <a:ext cx="1587" cy="3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cs typeface="+mn-cs"/>
            </a:endParaRPr>
          </a:p>
        </p:txBody>
      </p:sp>
      <p:pic>
        <p:nvPicPr>
          <p:cNvPr id="63" name="Picture 6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4687888"/>
            <a:ext cx="4883150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Rectangle 63"/>
          <p:cNvSpPr>
            <a:spLocks noChangeArrowheads="1"/>
          </p:cNvSpPr>
          <p:nvPr/>
        </p:nvSpPr>
        <p:spPr bwMode="auto">
          <a:xfrm>
            <a:off x="0" y="4311650"/>
            <a:ext cx="9144000" cy="17621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115888" indent="-115888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  <a:defRPr/>
            </a:pPr>
            <a:endParaRPr lang="en-US" altLang="en-US" sz="1300" b="0" smtClean="0">
              <a:solidFill>
                <a:schemeClr val="bg1"/>
              </a:solidFill>
              <a:cs typeface="+mn-cs"/>
            </a:endParaRPr>
          </a:p>
        </p:txBody>
      </p:sp>
      <p:sp>
        <p:nvSpPr>
          <p:cNvPr id="330" name="Title 329"/>
          <p:cNvSpPr>
            <a:spLocks noGrp="1"/>
          </p:cNvSpPr>
          <p:nvPr>
            <p:ph type="title"/>
          </p:nvPr>
        </p:nvSpPr>
        <p:spPr>
          <a:xfrm>
            <a:off x="1512623" y="1189789"/>
            <a:ext cx="6971806" cy="1822161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32" name="Text Placeholder 331"/>
          <p:cNvSpPr>
            <a:spLocks noGrp="1"/>
          </p:cNvSpPr>
          <p:nvPr>
            <p:ph type="body" sz="quarter" idx="13"/>
          </p:nvPr>
        </p:nvSpPr>
        <p:spPr>
          <a:xfrm>
            <a:off x="1525172" y="3000005"/>
            <a:ext cx="6959257" cy="87588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400" b="0" i="0" cap="all" baseline="0">
                <a:solidFill>
                  <a:srgbClr val="FFFFFF"/>
                </a:solidFill>
                <a:latin typeface="+mn-lt"/>
                <a:cs typeface="Andes ExtraLight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9" name="Text Placeholder 331"/>
          <p:cNvSpPr>
            <a:spLocks noGrp="1"/>
          </p:cNvSpPr>
          <p:nvPr>
            <p:ph type="body" sz="quarter" idx="14"/>
          </p:nvPr>
        </p:nvSpPr>
        <p:spPr>
          <a:xfrm>
            <a:off x="5418667" y="4927600"/>
            <a:ext cx="3065762" cy="995705"/>
          </a:xfrm>
        </p:spPr>
        <p:txBody>
          <a:bodyPr anchor="b"/>
          <a:lstStyle>
            <a:lvl1pPr algn="r">
              <a:lnSpc>
                <a:spcPct val="100000"/>
              </a:lnSpc>
              <a:defRPr sz="1500" b="0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b="0" i="0">
                <a:latin typeface="Andes ExtraLight"/>
                <a:cs typeface="Andes ExtraLight"/>
              </a:defRPr>
            </a:lvl2pPr>
            <a:lvl3pPr>
              <a:defRPr b="0" i="0">
                <a:latin typeface="Andes ExtraLight"/>
                <a:cs typeface="Andes ExtraLight"/>
              </a:defRPr>
            </a:lvl3pPr>
            <a:lvl4pPr>
              <a:defRPr b="0" i="0">
                <a:latin typeface="Andes ExtraLight"/>
                <a:cs typeface="Andes ExtraLight"/>
              </a:defRPr>
            </a:lvl4pPr>
            <a:lvl5pPr>
              <a:defRPr b="0" i="0">
                <a:latin typeface="Andes ExtraLight"/>
                <a:cs typeface="Andes ExtraLigh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65" name="Rectangle 1028"/>
          <p:cNvSpPr>
            <a:spLocks noGrp="1" noChangeArrowheads="1"/>
          </p:cNvSpPr>
          <p:nvPr>
            <p:ph type="dt" sz="half" idx="15"/>
          </p:nvPr>
        </p:nvSpPr>
        <p:spPr>
          <a:xfrm>
            <a:off x="5932488" y="5975350"/>
            <a:ext cx="2552700" cy="306388"/>
          </a:xfrm>
          <a:prstGeom prst="rect">
            <a:avLst/>
          </a:prstGeom>
        </p:spPr>
        <p:txBody>
          <a:bodyPr rIns="0"/>
          <a:lstStyle>
            <a:lvl1pPr algn="r">
              <a:defRPr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310F0216-CDB7-4359-AB41-F58EA0DAB534}" type="datetime4">
              <a:rPr lang="en-US"/>
              <a:pPr>
                <a:defRPr/>
              </a:pPr>
              <a:t>September 2, 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493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260350"/>
            <a:ext cx="84963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18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This is a headline</a:t>
            </a:r>
            <a:endParaRPr lang="en-US" noProof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0063" y="6360101"/>
            <a:ext cx="4558326" cy="21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smtClean="0"/>
              <a:t>Title of Presentation</a:t>
            </a:r>
            <a:endParaRPr lang="en-US" dirty="0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2118" y="6360102"/>
            <a:ext cx="288032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323850" y="1268413"/>
            <a:ext cx="8496300" cy="47529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err="1" smtClean="0"/>
              <a:t>Textmaster</a:t>
            </a:r>
            <a:endParaRPr lang="en-US" noProof="0" dirty="0" smtClean="0"/>
          </a:p>
          <a:p>
            <a:pPr lvl="1"/>
            <a:r>
              <a:rPr lang="en-US" noProof="0" dirty="0" smtClean="0"/>
              <a:t>Second Layer</a:t>
            </a:r>
          </a:p>
          <a:p>
            <a:pPr lvl="2"/>
            <a:r>
              <a:rPr lang="en-US" noProof="0" dirty="0" smtClean="0"/>
              <a:t>Third Layer</a:t>
            </a:r>
          </a:p>
          <a:p>
            <a:pPr lvl="3"/>
            <a:r>
              <a:rPr lang="en-US" noProof="0" dirty="0" smtClean="0"/>
              <a:t>Fourth Layer</a:t>
            </a:r>
          </a:p>
          <a:p>
            <a:pPr lvl="4"/>
            <a:r>
              <a:rPr lang="en-US" noProof="0" dirty="0" smtClean="0"/>
              <a:t>Fifth Layer</a:t>
            </a:r>
          </a:p>
          <a:p>
            <a:pPr lvl="5"/>
            <a:r>
              <a:rPr lang="en-US" noProof="0" dirty="0" smtClean="0"/>
              <a:t>6</a:t>
            </a:r>
            <a:endParaRPr lang="en-US" noProof="0" dirty="0"/>
          </a:p>
        </p:txBody>
      </p:sp>
      <p:pic>
        <p:nvPicPr>
          <p:cNvPr id="11" name="Picture 2" descr="U:\1405265\1405265 WBG Logo\LOGO FILES\Horizontal\WBG_Horizontal_Color\web\WBG_Horizontal-RGB-web.jp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715"/>
          <a:stretch/>
        </p:blipFill>
        <p:spPr bwMode="auto">
          <a:xfrm>
            <a:off x="323851" y="6302501"/>
            <a:ext cx="1689433" cy="32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-793" y="1066800"/>
            <a:ext cx="9144793" cy="17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31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000" kern="1200">
          <a:solidFill>
            <a:schemeClr val="tx2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457200" rtl="0" eaLnBrk="1" latinLnBrk="0" hangingPunct="1">
        <a:spcBef>
          <a:spcPct val="20000"/>
        </a:spcBef>
        <a:buFont typeface="Arial"/>
        <a:buNone/>
        <a:defRPr sz="3000" kern="1200" baseline="0">
          <a:solidFill>
            <a:schemeClr val="accent2"/>
          </a:solidFill>
          <a:latin typeface="+mn-lt"/>
          <a:ea typeface="+mn-ea"/>
          <a:cs typeface="+mn-cs"/>
        </a:defRPr>
      </a:lvl2pPr>
      <a:lvl3pPr marL="361950" indent="-361950" algn="l" defTabSz="457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 baseline="0">
          <a:solidFill>
            <a:schemeClr val="accent2"/>
          </a:solidFill>
          <a:latin typeface="+mn-lt"/>
          <a:ea typeface="+mn-ea"/>
          <a:cs typeface="+mn-cs"/>
        </a:defRPr>
      </a:lvl3pPr>
      <a:lvl4pPr marL="715963" indent="-354013" algn="l" defTabSz="457200" rtl="0" eaLnBrk="1" latinLnBrk="0" hangingPunct="1">
        <a:spcBef>
          <a:spcPct val="20000"/>
        </a:spcBef>
        <a:buFont typeface="Arial"/>
        <a:buChar char="–"/>
        <a:defRPr sz="2000" kern="1200" baseline="0">
          <a:solidFill>
            <a:schemeClr val="accent2"/>
          </a:solidFill>
          <a:latin typeface="+mn-lt"/>
          <a:ea typeface="+mn-ea"/>
          <a:cs typeface="+mn-cs"/>
        </a:defRPr>
      </a:lvl4pPr>
      <a:lvl5pPr marL="1077913" indent="-361950" algn="l" defTabSz="4572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2"/>
          </a:solidFill>
          <a:latin typeface="+mn-lt"/>
          <a:ea typeface="+mn-ea"/>
          <a:cs typeface="+mn-cs"/>
        </a:defRPr>
      </a:lvl5pPr>
      <a:lvl6pPr marL="1431925" indent="-354013" algn="l" defTabSz="4572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2"/>
          </a:solidFill>
          <a:latin typeface="+mn-lt"/>
          <a:ea typeface="+mn-ea"/>
          <a:cs typeface="+mn-cs"/>
        </a:defRPr>
      </a:lvl6pPr>
      <a:lvl7pPr marL="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accent2"/>
          </a:solidFill>
          <a:latin typeface="+mn-lt"/>
          <a:ea typeface="+mn-ea"/>
          <a:cs typeface="+mn-cs"/>
        </a:defRPr>
      </a:lvl7pPr>
      <a:lvl8pPr marL="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accent2"/>
          </a:solidFill>
          <a:latin typeface="+mn-lt"/>
          <a:ea typeface="+mn-ea"/>
          <a:cs typeface="+mn-cs"/>
        </a:defRPr>
      </a:lvl8pPr>
      <a:lvl9pPr marL="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accent2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jpeg"/><Relationship Id="rId11" Type="http://schemas.openxmlformats.org/officeDocument/2006/relationships/image" Target="../media/image10.png"/><Relationship Id="rId5" Type="http://schemas.openxmlformats.org/officeDocument/2006/relationships/image" Target="../media/image15.jpeg"/><Relationship Id="rId10" Type="http://schemas.openxmlformats.org/officeDocument/2006/relationships/image" Target="../media/image20.pn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12888" y="1189038"/>
            <a:ext cx="6972300" cy="1822450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BiH</a:t>
            </a:r>
            <a:r>
              <a:rPr lang="en-US" dirty="0" smtClean="0"/>
              <a:t> COUNTRY PARTNERSHIP FRAMEWORK 2016-2020</a:t>
            </a:r>
            <a:endParaRPr lang="en-US" dirty="0"/>
          </a:p>
        </p:txBody>
      </p:sp>
      <p:sp>
        <p:nvSpPr>
          <p:cNvPr id="2457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525588" y="3000375"/>
            <a:ext cx="6959600" cy="876300"/>
          </a:xfrm>
        </p:spPr>
        <p:txBody>
          <a:bodyPr/>
          <a:lstStyle/>
          <a:p>
            <a:pPr marL="0" indent="0">
              <a:spcBef>
                <a:spcPct val="0"/>
              </a:spcBef>
            </a:pPr>
            <a:r>
              <a:rPr lang="en-US" altLang="en-US" cap="none" dirty="0" smtClean="0"/>
              <a:t>Interest group consultations</a:t>
            </a:r>
          </a:p>
        </p:txBody>
      </p:sp>
      <p:sp>
        <p:nvSpPr>
          <p:cNvPr id="24581" name="Date Placeholder 11"/>
          <p:cNvSpPr>
            <a:spLocks noGrp="1"/>
          </p:cNvSpPr>
          <p:nvPr>
            <p:ph type="dt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Trebuchet MS" panose="020B0603020202020204" pitchFamily="34" charset="0"/>
                <a:ea typeface="MS PGothic" panose="020B0600070205080204" pitchFamily="34" charset="-128"/>
              </a:defRPr>
            </a:lvl9pPr>
          </a:lstStyle>
          <a:p>
            <a:endParaRPr lang="en-US" altLang="en-US" dirty="0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452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WBG Country Engagement and </a:t>
            </a:r>
            <a:r>
              <a:rPr lang="bs-Latn-BA" dirty="0">
                <a:solidFill>
                  <a:schemeClr val="bg2">
                    <a:lumMod val="85000"/>
                  </a:schemeClr>
                </a:solidFill>
              </a:rPr>
              <a:t>C</a:t>
            </a:r>
            <a:r>
              <a:rPr lang="en-US" dirty="0" err="1">
                <a:solidFill>
                  <a:schemeClr val="bg2">
                    <a:lumMod val="85000"/>
                  </a:schemeClr>
                </a:solidFill>
              </a:rPr>
              <a:t>ountry</a:t>
            </a:r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 Partnership Framework (C</a:t>
            </a:r>
            <a:r>
              <a:rPr lang="bs-Latn-BA" dirty="0">
                <a:solidFill>
                  <a:schemeClr val="bg2">
                    <a:lumMod val="85000"/>
                  </a:schemeClr>
                </a:solidFill>
              </a:rPr>
              <a:t>PF</a:t>
            </a:r>
            <a:r>
              <a:rPr lang="bs-Latn-BA" dirty="0" smtClean="0">
                <a:solidFill>
                  <a:schemeClr val="bg2">
                    <a:lumMod val="85000"/>
                  </a:schemeClr>
                </a:solidFill>
              </a:rPr>
              <a:t>)</a:t>
            </a:r>
          </a:p>
          <a:p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Systematic Country </a:t>
            </a:r>
            <a:r>
              <a:rPr lang="en-US" dirty="0" smtClean="0">
                <a:solidFill>
                  <a:schemeClr val="bg2">
                    <a:lumMod val="85000"/>
                  </a:schemeClr>
                </a:solidFill>
              </a:rPr>
              <a:t>Diagnostic</a:t>
            </a:r>
            <a:r>
              <a:rPr lang="bs-Latn-BA" dirty="0" smtClean="0">
                <a:solidFill>
                  <a:schemeClr val="bg2">
                    <a:lumMod val="85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bg2">
                    <a:lumMod val="85000"/>
                  </a:schemeClr>
                </a:solidFill>
              </a:rPr>
              <a:t> </a:t>
            </a:r>
            <a:r>
              <a:rPr lang="bs-Latn-BA" dirty="0">
                <a:solidFill>
                  <a:schemeClr val="bg2">
                    <a:lumMod val="85000"/>
                  </a:schemeClr>
                </a:solidFill>
              </a:rPr>
              <a:t>(SCD</a:t>
            </a:r>
            <a:r>
              <a:rPr lang="bs-Latn-BA" dirty="0" smtClean="0">
                <a:solidFill>
                  <a:schemeClr val="bg2">
                    <a:lumMod val="85000"/>
                  </a:schemeClr>
                </a:solidFill>
              </a:rPr>
              <a:t>)</a:t>
            </a:r>
          </a:p>
          <a:p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Government </a:t>
            </a:r>
            <a:r>
              <a:rPr lang="en-US" dirty="0" smtClean="0">
                <a:solidFill>
                  <a:schemeClr val="bg2">
                    <a:lumMod val="85000"/>
                  </a:schemeClr>
                </a:solidFill>
              </a:rPr>
              <a:t>Agenda</a:t>
            </a:r>
            <a:endParaRPr lang="bs-Latn-BA" dirty="0" smtClean="0">
              <a:solidFill>
                <a:schemeClr val="bg2">
                  <a:lumMod val="85000"/>
                </a:schemeClr>
              </a:solidFill>
            </a:endParaRPr>
          </a:p>
          <a:p>
            <a:r>
              <a:rPr lang="bs-Latn-BA" sz="2800" dirty="0" smtClean="0"/>
              <a:t>Lessons from Previous Engagement</a:t>
            </a:r>
            <a:r>
              <a:rPr lang="en-US" sz="2800" dirty="0" smtClean="0"/>
              <a:t>, Risks, and </a:t>
            </a:r>
            <a:r>
              <a:rPr lang="bs-Latn-BA" sz="2800" dirty="0" smtClean="0"/>
              <a:t>Donor Coordination</a:t>
            </a:r>
            <a:endParaRPr lang="bs-Latn-BA" sz="2800" dirty="0"/>
          </a:p>
          <a:p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CPF </a:t>
            </a:r>
            <a:r>
              <a:rPr lang="bs-Latn-BA" dirty="0">
                <a:solidFill>
                  <a:schemeClr val="bg2">
                    <a:lumMod val="85000"/>
                  </a:schemeClr>
                </a:solidFill>
              </a:rPr>
              <a:t>2016-2020 </a:t>
            </a:r>
          </a:p>
          <a:p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Discussion and Suggestions</a:t>
            </a:r>
            <a:endParaRPr lang="bs-Latn-BA" dirty="0">
              <a:solidFill>
                <a:schemeClr val="bg2">
                  <a:lumMod val="85000"/>
                </a:schemeClr>
              </a:solidFill>
            </a:endParaRPr>
          </a:p>
          <a:p>
            <a:endParaRPr lang="bs-Latn-BA" dirty="0"/>
          </a:p>
          <a:p>
            <a:endParaRPr lang="bs-Latn-B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678990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Lessons Learned from the Previous CPS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623888" y="1495425"/>
            <a:ext cx="7834312" cy="4752975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tx2"/>
              </a:solidFill>
            </a:endParaRPr>
          </a:p>
          <a:p>
            <a:pPr marL="457200" indent="-45720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Capitalize on long-standing relationship of trust with client to scale up engagement and </a:t>
            </a:r>
            <a:r>
              <a:rPr lang="en-US" sz="2000" b="1" dirty="0" smtClean="0">
                <a:solidFill>
                  <a:schemeClr val="tx2"/>
                </a:solidFill>
              </a:rPr>
              <a:t>further EU accession agenda</a:t>
            </a:r>
            <a:r>
              <a:rPr lang="en-US" sz="2000" dirty="0" smtClean="0">
                <a:solidFill>
                  <a:schemeClr val="tx2"/>
                </a:solidFill>
              </a:rPr>
              <a:t>.   </a:t>
            </a:r>
            <a:br>
              <a:rPr lang="en-US" sz="2000" dirty="0" smtClean="0">
                <a:solidFill>
                  <a:schemeClr val="tx2"/>
                </a:solidFill>
              </a:rPr>
            </a:br>
            <a:endParaRPr lang="en-US" sz="2000" dirty="0">
              <a:solidFill>
                <a:schemeClr val="tx2"/>
              </a:solidFill>
            </a:endParaRPr>
          </a:p>
          <a:p>
            <a:pPr marL="457200" indent="-45720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G</a:t>
            </a:r>
            <a:r>
              <a:rPr lang="en-US" sz="2000" b="1" dirty="0" smtClean="0">
                <a:solidFill>
                  <a:schemeClr val="tx2"/>
                </a:solidFill>
              </a:rPr>
              <a:t>reater selectivity </a:t>
            </a:r>
            <a:r>
              <a:rPr lang="en-US" sz="2000" dirty="0" smtClean="0">
                <a:solidFill>
                  <a:schemeClr val="tx2"/>
                </a:solidFill>
              </a:rPr>
              <a:t>is desirable</a:t>
            </a:r>
            <a:r>
              <a:rPr lang="en-US" sz="2000" b="1" dirty="0" smtClean="0">
                <a:solidFill>
                  <a:schemeClr val="tx2"/>
                </a:solidFill>
              </a:rPr>
              <a:t>.  </a:t>
            </a:r>
            <a:r>
              <a:rPr lang="en-US" sz="2000" dirty="0">
                <a:solidFill>
                  <a:schemeClr val="tx2"/>
                </a:solidFill>
              </a:rPr>
              <a:t>F</a:t>
            </a:r>
            <a:r>
              <a:rPr lang="en-US" sz="2000" dirty="0" smtClean="0">
                <a:solidFill>
                  <a:schemeClr val="tx2"/>
                </a:solidFill>
              </a:rPr>
              <a:t>ocusing </a:t>
            </a:r>
            <a:r>
              <a:rPr lang="en-US" sz="2000" dirty="0">
                <a:solidFill>
                  <a:schemeClr val="tx2"/>
                </a:solidFill>
              </a:rPr>
              <a:t>on </a:t>
            </a:r>
            <a:r>
              <a:rPr lang="en-US" sz="2000" dirty="0" smtClean="0">
                <a:solidFill>
                  <a:schemeClr val="tx2"/>
                </a:solidFill>
              </a:rPr>
              <a:t>fewer, more </a:t>
            </a:r>
            <a:r>
              <a:rPr lang="en-US" sz="2000" dirty="0">
                <a:solidFill>
                  <a:schemeClr val="tx2"/>
                </a:solidFill>
              </a:rPr>
              <a:t>transformational areas could be more </a:t>
            </a:r>
            <a:r>
              <a:rPr lang="en-US" sz="2000" dirty="0" smtClean="0">
                <a:solidFill>
                  <a:schemeClr val="tx2"/>
                </a:solidFill>
              </a:rPr>
              <a:t>effective</a:t>
            </a:r>
          </a:p>
          <a:p>
            <a:pPr marL="457200" indent="-457200">
              <a:buClr>
                <a:schemeClr val="accent3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pPr marL="457200" indent="-45720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Maintaining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>
                <a:solidFill>
                  <a:schemeClr val="tx2"/>
                </a:solidFill>
              </a:rPr>
              <a:t>flexibility </a:t>
            </a:r>
            <a:r>
              <a:rPr lang="en-US" sz="2000" b="1" dirty="0" smtClean="0">
                <a:solidFill>
                  <a:schemeClr val="tx2"/>
                </a:solidFill>
              </a:rPr>
              <a:t>in </a:t>
            </a:r>
            <a:r>
              <a:rPr lang="en-US" sz="2000" b="1" dirty="0">
                <a:solidFill>
                  <a:schemeClr val="tx2"/>
                </a:solidFill>
              </a:rPr>
              <a:t>programming </a:t>
            </a:r>
            <a:r>
              <a:rPr lang="en-US" sz="2000" dirty="0" smtClean="0">
                <a:solidFill>
                  <a:schemeClr val="tx2"/>
                </a:solidFill>
              </a:rPr>
              <a:t>is essential as </a:t>
            </a:r>
            <a:r>
              <a:rPr lang="en-US" sz="2000" dirty="0">
                <a:solidFill>
                  <a:schemeClr val="tx2"/>
                </a:solidFill>
              </a:rPr>
              <a:t>the </a:t>
            </a:r>
            <a:r>
              <a:rPr lang="en-US" sz="2000" dirty="0" smtClean="0">
                <a:solidFill>
                  <a:schemeClr val="tx2"/>
                </a:solidFill>
              </a:rPr>
              <a:t>risks </a:t>
            </a:r>
            <a:r>
              <a:rPr lang="en-US" sz="2000" dirty="0">
                <a:solidFill>
                  <a:schemeClr val="tx2"/>
                </a:solidFill>
              </a:rPr>
              <a:t>of political and climate shocks </a:t>
            </a:r>
            <a:r>
              <a:rPr lang="en-US" sz="2000" dirty="0" smtClean="0">
                <a:solidFill>
                  <a:schemeClr val="tx2"/>
                </a:solidFill>
              </a:rPr>
              <a:t>are </a:t>
            </a:r>
            <a:r>
              <a:rPr lang="en-US" sz="2000" dirty="0">
                <a:solidFill>
                  <a:schemeClr val="tx2"/>
                </a:solidFill>
              </a:rPr>
              <a:t>high 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457200" indent="-457200">
              <a:buClr>
                <a:schemeClr val="accent3"/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2"/>
              </a:solidFill>
            </a:endParaRPr>
          </a:p>
          <a:p>
            <a:pPr marL="457200" indent="-45720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Close coordination </a:t>
            </a:r>
            <a:r>
              <a:rPr lang="en-US" sz="2000" dirty="0">
                <a:solidFill>
                  <a:schemeClr val="tx2"/>
                </a:solidFill>
              </a:rPr>
              <a:t>among key stakeholders can bridge institutional complexity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79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>
                <a:solidFill>
                  <a:srgbClr val="002060"/>
                </a:solidFill>
              </a:rPr>
              <a:t>Risks to Implementation of the Proposed CPF</a:t>
            </a:r>
            <a:endParaRPr lang="bs-Latn-BA" sz="28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5867400"/>
          </a:xfrm>
        </p:spPr>
        <p:txBody>
          <a:bodyPr/>
          <a:lstStyle/>
          <a:p>
            <a:r>
              <a:rPr lang="en-US" sz="1600" dirty="0" smtClean="0">
                <a:solidFill>
                  <a:schemeClr val="accent2"/>
                </a:solidFill>
              </a:rPr>
              <a:t>Complex institutional framework</a:t>
            </a:r>
          </a:p>
          <a:p>
            <a:pPr marL="0" lvl="2" indent="0">
              <a:buNone/>
            </a:pPr>
            <a:r>
              <a:rPr lang="en-US" sz="1600" dirty="0" smtClean="0">
                <a:solidFill>
                  <a:srgbClr val="002060"/>
                </a:solidFill>
              </a:rPr>
              <a:t>	Multiplicity of levels of government and procedures/ regulations among the State, the two Entities, </a:t>
            </a:r>
            <a:r>
              <a:rPr lang="en-US" sz="1600" dirty="0" err="1" smtClean="0">
                <a:solidFill>
                  <a:srgbClr val="002060"/>
                </a:solidFill>
              </a:rPr>
              <a:t>Brcko</a:t>
            </a:r>
            <a:r>
              <a:rPr lang="en-US" sz="1600" dirty="0" smtClean="0">
                <a:solidFill>
                  <a:srgbClr val="002060"/>
                </a:solidFill>
              </a:rPr>
              <a:t> District and subnational levels.  Modest mitigation through simplification.</a:t>
            </a:r>
          </a:p>
          <a:p>
            <a:r>
              <a:rPr lang="en-US" sz="1600" dirty="0" smtClean="0">
                <a:solidFill>
                  <a:srgbClr val="00B0F0"/>
                </a:solidFill>
              </a:rPr>
              <a:t>Political volatility/paralysis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	Frequent political disagreements, turnover of officials and staff, and changes in approach.  Mitigation through widespread consultation with governments/parties.</a:t>
            </a:r>
          </a:p>
          <a:p>
            <a:r>
              <a:rPr lang="en-US" sz="1600" dirty="0" smtClean="0">
                <a:solidFill>
                  <a:srgbClr val="00B0F0"/>
                </a:solidFill>
              </a:rPr>
              <a:t>Vulnerability to economic shocks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	</a:t>
            </a:r>
            <a:r>
              <a:rPr lang="en-US" sz="1600" dirty="0" err="1" smtClean="0">
                <a:solidFill>
                  <a:srgbClr val="002060"/>
                </a:solidFill>
              </a:rPr>
              <a:t>BiH</a:t>
            </a:r>
            <a:r>
              <a:rPr lang="en-US" sz="1600" dirty="0" smtClean="0">
                <a:solidFill>
                  <a:srgbClr val="002060"/>
                </a:solidFill>
              </a:rPr>
              <a:t> is a small open economy easily affected by shocks. While it will not be possible to eliminate these risks, </a:t>
            </a:r>
            <a:r>
              <a:rPr lang="en-US" sz="1600" dirty="0" err="1" smtClean="0">
                <a:solidFill>
                  <a:srgbClr val="002060"/>
                </a:solidFill>
              </a:rPr>
              <a:t>BiH</a:t>
            </a:r>
            <a:r>
              <a:rPr lang="en-US" sz="1600" dirty="0" smtClean="0">
                <a:solidFill>
                  <a:srgbClr val="002060"/>
                </a:solidFill>
              </a:rPr>
              <a:t> can reduce them and build buffers to protect against the impact of the shocks. </a:t>
            </a:r>
          </a:p>
          <a:p>
            <a:r>
              <a:rPr lang="en-US" sz="1600" dirty="0">
                <a:solidFill>
                  <a:srgbClr val="00B0F0"/>
                </a:solidFill>
              </a:rPr>
              <a:t>Social instability</a:t>
            </a:r>
          </a:p>
          <a:p>
            <a:r>
              <a:rPr lang="en-US" sz="1600" dirty="0">
                <a:solidFill>
                  <a:srgbClr val="002060"/>
                </a:solidFill>
              </a:rPr>
              <a:t>	With high unemployment and inactivity, especially among youth, and significant economic exclusion, the risk of social instability is real, as evidenced by </a:t>
            </a:r>
            <a:r>
              <a:rPr lang="en-US" sz="1600" dirty="0" smtClean="0">
                <a:solidFill>
                  <a:srgbClr val="002060"/>
                </a:solidFill>
              </a:rPr>
              <a:t>labor-related </a:t>
            </a:r>
            <a:r>
              <a:rPr lang="en-US" sz="1600" dirty="0">
                <a:solidFill>
                  <a:srgbClr val="002060"/>
                </a:solidFill>
              </a:rPr>
              <a:t>rioting in February 2014. </a:t>
            </a:r>
            <a:r>
              <a:rPr lang="en-US" sz="1600" dirty="0" smtClean="0">
                <a:solidFill>
                  <a:srgbClr val="002060"/>
                </a:solidFill>
              </a:rPr>
              <a:t>Mitigate through strategic focus on inclusion and employment. </a:t>
            </a:r>
            <a:endParaRPr lang="en-US" sz="1600" dirty="0"/>
          </a:p>
          <a:p>
            <a:r>
              <a:rPr lang="en-US" sz="1600" dirty="0" smtClean="0">
                <a:solidFill>
                  <a:srgbClr val="00B0F0"/>
                </a:solidFill>
              </a:rPr>
              <a:t>Vulnerability to natural disasters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	</a:t>
            </a:r>
            <a:r>
              <a:rPr lang="en-US" sz="1600" dirty="0" err="1" smtClean="0">
                <a:solidFill>
                  <a:srgbClr val="002060"/>
                </a:solidFill>
              </a:rPr>
              <a:t>BiH</a:t>
            </a:r>
            <a:r>
              <a:rPr lang="en-US" sz="1600" dirty="0" smtClean="0">
                <a:solidFill>
                  <a:srgbClr val="002060"/>
                </a:solidFill>
              </a:rPr>
              <a:t> has suffered over recent years from environmental shocks. These include a harsh winter that hit consumption and construction, a drought that harmed agriculture, and severe floods that cost up to 15 percent of GDP. Disaster risk management can build resilience. </a:t>
            </a:r>
          </a:p>
          <a:p>
            <a:endParaRPr lang="bs-Latn-BA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480A-085A-4063-8272-C91EC9B62F71}" type="slidenum">
              <a:rPr lang="bs-Latn-BA" smtClean="0"/>
              <a:t>12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11972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496300" cy="576263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rgbClr val="002345"/>
                </a:solidFill>
              </a:rPr>
              <a:t>Development Partner Coordination around the Reform Agenda</a:t>
            </a:r>
            <a:endParaRPr lang="bs-Latn-BA" dirty="0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3334475"/>
              </p:ext>
            </p:extLst>
          </p:nvPr>
        </p:nvGraphicFramePr>
        <p:xfrm>
          <a:off x="228600" y="1828800"/>
          <a:ext cx="8796202" cy="333756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5238750"/>
                <a:gridCol w="35574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REFORM AREA</a:t>
                      </a:r>
                      <a:endParaRPr lang="en-US" b="1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dirty="0" smtClean="0"/>
                        <a:t>LEADING</a:t>
                      </a:r>
                      <a:r>
                        <a:rPr lang="bs-Latn-BA" baseline="0" dirty="0" smtClean="0"/>
                        <a:t> PARTNER</a:t>
                      </a:r>
                      <a:endParaRPr lang="en-US" b="1" dirty="0" smtClean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Public Finance, Taxation, and Fiscal Sustainability</a:t>
                      </a:r>
                      <a:endParaRPr lang="bs-Latn-BA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IMF </a:t>
                      </a:r>
                      <a:r>
                        <a:rPr lang="en-US" sz="1800" dirty="0" smtClean="0"/>
                        <a:t> (WBG, USAID)</a:t>
                      </a:r>
                      <a:endParaRPr lang="en-US" sz="18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800" dirty="0" smtClean="0"/>
                        <a:t>Business Environment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EBRD &amp; IFC </a:t>
                      </a:r>
                      <a:r>
                        <a:rPr lang="en-US" sz="1800" dirty="0" smtClean="0"/>
                        <a:t>(EU, SIDA, USAID)</a:t>
                      </a:r>
                      <a:endParaRPr lang="bs-Latn-BA" sz="18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bs-Latn-BA" sz="1800" dirty="0" smtClean="0"/>
                        <a:t>Labor Market Reform</a:t>
                      </a:r>
                      <a:endParaRPr lang="bs-Latn-B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WBG</a:t>
                      </a:r>
                      <a:r>
                        <a:rPr lang="en-US" sz="1800" dirty="0" smtClean="0"/>
                        <a:t> (IMF, EU, USAID)</a:t>
                      </a:r>
                      <a:endParaRPr lang="bs-Latn-BA" sz="18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800" dirty="0" smtClean="0"/>
                        <a:t>Social Protection and Pensions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WBG</a:t>
                      </a:r>
                      <a:r>
                        <a:rPr lang="en-US" sz="1800" dirty="0" smtClean="0"/>
                        <a:t> (IMF, EU, USAID)</a:t>
                      </a:r>
                      <a:endParaRPr lang="bs-Latn-BA" sz="18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Rule of Law and Good Governance</a:t>
                      </a:r>
                      <a:endParaRPr lang="bs-Latn-BA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EU</a:t>
                      </a:r>
                      <a:r>
                        <a:rPr lang="en-US" sz="1800" dirty="0" smtClean="0"/>
                        <a:t> (SIDA, UNDP, USAID)</a:t>
                      </a:r>
                      <a:endParaRPr lang="bs-Latn-BA" sz="18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bs-Latn-BA" sz="1800" dirty="0" smtClean="0"/>
                        <a:t>Public Administration Reform</a:t>
                      </a:r>
                      <a:endParaRPr lang="bs-Latn-B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EU </a:t>
                      </a:r>
                      <a:r>
                        <a:rPr lang="en-US" sz="1800" b="0" dirty="0" smtClean="0"/>
                        <a:t>(SIDA)</a:t>
                      </a:r>
                      <a:endParaRPr lang="bs-Latn-BA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800" dirty="0" smtClean="0"/>
                        <a:t>Energy and Transport</a:t>
                      </a:r>
                      <a:endParaRPr lang="bs-Latn-BA" sz="1800" kern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EBRD &amp;WBG</a:t>
                      </a:r>
                      <a:endParaRPr lang="en-US" sz="18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s-Latn-BA" dirty="0" smtClean="0"/>
                        <a:t>Natural Disaster Mitigation	</a:t>
                      </a:r>
                      <a:endParaRPr lang="bs-Latn-B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UNDP</a:t>
                      </a:r>
                      <a:r>
                        <a:rPr lang="en-US" sz="1800" dirty="0" smtClean="0"/>
                        <a:t> (EC, WBG)</a:t>
                      </a:r>
                      <a:endParaRPr lang="bs-Latn-BA" sz="18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358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WBG Country Engagement and </a:t>
            </a:r>
            <a:r>
              <a:rPr lang="bs-Latn-BA" dirty="0">
                <a:solidFill>
                  <a:schemeClr val="bg2">
                    <a:lumMod val="85000"/>
                  </a:schemeClr>
                </a:solidFill>
              </a:rPr>
              <a:t>C</a:t>
            </a:r>
            <a:r>
              <a:rPr lang="en-US" dirty="0" err="1">
                <a:solidFill>
                  <a:schemeClr val="bg2">
                    <a:lumMod val="85000"/>
                  </a:schemeClr>
                </a:solidFill>
              </a:rPr>
              <a:t>ountry</a:t>
            </a:r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 Partnership Framework (C</a:t>
            </a:r>
            <a:r>
              <a:rPr lang="bs-Latn-BA" dirty="0">
                <a:solidFill>
                  <a:schemeClr val="bg2">
                    <a:lumMod val="85000"/>
                  </a:schemeClr>
                </a:solidFill>
              </a:rPr>
              <a:t>PF</a:t>
            </a:r>
            <a:r>
              <a:rPr lang="bs-Latn-BA" dirty="0" smtClean="0">
                <a:solidFill>
                  <a:schemeClr val="bg2">
                    <a:lumMod val="85000"/>
                  </a:schemeClr>
                </a:solidFill>
              </a:rPr>
              <a:t>)</a:t>
            </a:r>
          </a:p>
          <a:p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Systematic Country </a:t>
            </a:r>
            <a:r>
              <a:rPr lang="en-US" dirty="0" smtClean="0">
                <a:solidFill>
                  <a:schemeClr val="bg2">
                    <a:lumMod val="85000"/>
                  </a:schemeClr>
                </a:solidFill>
              </a:rPr>
              <a:t>Diagnostic</a:t>
            </a:r>
            <a:r>
              <a:rPr lang="bs-Latn-BA" dirty="0" smtClean="0">
                <a:solidFill>
                  <a:schemeClr val="bg2">
                    <a:lumMod val="85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bg2">
                    <a:lumMod val="85000"/>
                  </a:schemeClr>
                </a:solidFill>
              </a:rPr>
              <a:t> </a:t>
            </a:r>
            <a:r>
              <a:rPr lang="bs-Latn-BA" dirty="0">
                <a:solidFill>
                  <a:schemeClr val="bg2">
                    <a:lumMod val="85000"/>
                  </a:schemeClr>
                </a:solidFill>
              </a:rPr>
              <a:t>(SCD</a:t>
            </a:r>
            <a:r>
              <a:rPr lang="bs-Latn-BA" dirty="0" smtClean="0">
                <a:solidFill>
                  <a:schemeClr val="bg2">
                    <a:lumMod val="85000"/>
                  </a:schemeClr>
                </a:solidFill>
              </a:rPr>
              <a:t>)</a:t>
            </a:r>
          </a:p>
          <a:p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Government </a:t>
            </a:r>
            <a:r>
              <a:rPr lang="en-US" dirty="0" smtClean="0">
                <a:solidFill>
                  <a:schemeClr val="bg2">
                    <a:lumMod val="85000"/>
                  </a:schemeClr>
                </a:solidFill>
              </a:rPr>
              <a:t>Agenda</a:t>
            </a:r>
            <a:endParaRPr lang="bs-Latn-BA" dirty="0" smtClean="0">
              <a:solidFill>
                <a:schemeClr val="bg2">
                  <a:lumMod val="85000"/>
                </a:schemeClr>
              </a:solidFill>
            </a:endParaRPr>
          </a:p>
          <a:p>
            <a:r>
              <a:rPr lang="bs-Latn-BA" dirty="0" smtClean="0">
                <a:solidFill>
                  <a:schemeClr val="bg2">
                    <a:lumMod val="85000"/>
                  </a:schemeClr>
                </a:solidFill>
              </a:rPr>
              <a:t>Lessons from Previous Engagement and Donor Coordination</a:t>
            </a:r>
            <a:endParaRPr lang="bs-Latn-BA" dirty="0">
              <a:solidFill>
                <a:schemeClr val="bg2">
                  <a:lumMod val="85000"/>
                </a:schemeClr>
              </a:solidFill>
            </a:endParaRPr>
          </a:p>
          <a:p>
            <a:r>
              <a:rPr lang="en-US" sz="2800" dirty="0"/>
              <a:t>CPF </a:t>
            </a:r>
            <a:r>
              <a:rPr lang="bs-Latn-BA" sz="2800" dirty="0"/>
              <a:t>2016-2020 </a:t>
            </a:r>
          </a:p>
          <a:p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Discussion and Suggestions</a:t>
            </a:r>
            <a:endParaRPr lang="bs-Latn-BA" dirty="0">
              <a:solidFill>
                <a:schemeClr val="bg2">
                  <a:lumMod val="85000"/>
                </a:schemeClr>
              </a:solidFill>
            </a:endParaRPr>
          </a:p>
          <a:p>
            <a:endParaRPr lang="bs-Latn-BA" dirty="0"/>
          </a:p>
          <a:p>
            <a:endParaRPr lang="bs-Latn-B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42195289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2544063"/>
              </p:ext>
            </p:extLst>
          </p:nvPr>
        </p:nvGraphicFramePr>
        <p:xfrm>
          <a:off x="1905000" y="845912"/>
          <a:ext cx="53340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3330895"/>
              </p:ext>
            </p:extLst>
          </p:nvPr>
        </p:nvGraphicFramePr>
        <p:xfrm>
          <a:off x="1981200" y="5181600"/>
          <a:ext cx="5562600" cy="114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828800"/>
                <a:gridCol w="1676400"/>
              </a:tblGrid>
              <a:tr h="412350">
                <a:tc gridSpan="3">
                  <a:txBody>
                    <a:bodyPr/>
                    <a:lstStyle/>
                    <a:p>
                      <a:pPr algn="ctr"/>
                      <a:r>
                        <a:rPr lang="bs-Latn-BA" sz="1600" b="0" dirty="0" smtClean="0"/>
                        <a:t>INCLUSION</a:t>
                      </a:r>
                      <a:r>
                        <a:rPr lang="en-US" sz="1600" b="0" dirty="0" smtClean="0"/>
                        <a:t> AS</a:t>
                      </a:r>
                      <a:r>
                        <a:rPr lang="en-US" sz="1600" b="0" baseline="0" dirty="0" smtClean="0"/>
                        <a:t> A CROSS-CUTTING THEME</a:t>
                      </a:r>
                      <a:endParaRPr lang="bs-Latn-BA" sz="1600" b="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bs-Latn-B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 dirty="0"/>
                    </a:p>
                  </a:txBody>
                  <a:tcPr/>
                </a:tc>
              </a:tr>
              <a:tr h="73065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200" dirty="0" smtClean="0"/>
                        <a:t>Better access and quality</a:t>
                      </a:r>
                      <a:r>
                        <a:rPr lang="bs-Latn-BA" sz="1200" baseline="0" dirty="0" smtClean="0"/>
                        <a:t> of services for the B40</a:t>
                      </a:r>
                      <a:endParaRPr lang="bs-Latn-BA" sz="1200" dirty="0" smtClean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200" dirty="0" smtClean="0"/>
                        <a:t>Creating</a:t>
                      </a:r>
                      <a:r>
                        <a:rPr lang="bs-Latn-BA" sz="1200" baseline="0" dirty="0" smtClean="0"/>
                        <a:t> jobs for </a:t>
                      </a:r>
                      <a:r>
                        <a:rPr lang="en-US" sz="1200" baseline="0" dirty="0" smtClean="0"/>
                        <a:t>vulnerable groups</a:t>
                      </a:r>
                      <a:endParaRPr lang="bs-Latn-BA" sz="1200" dirty="0" smtClean="0"/>
                    </a:p>
                    <a:p>
                      <a:endParaRPr lang="bs-Latn-BA" sz="1200" dirty="0"/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200" dirty="0" smtClean="0"/>
                        <a:t>Protecting</a:t>
                      </a:r>
                      <a:r>
                        <a:rPr lang="bs-Latn-BA" sz="1200" baseline="0" dirty="0" smtClean="0"/>
                        <a:t> the vulnerable from adverse natural events</a:t>
                      </a:r>
                      <a:endParaRPr lang="bs-Latn-BA" sz="1200" dirty="0" smtClean="0"/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496300" cy="576263"/>
          </a:xfrm>
        </p:spPr>
        <p:txBody>
          <a:bodyPr>
            <a:normAutofit/>
          </a:bodyPr>
          <a:lstStyle/>
          <a:p>
            <a:pPr lvl="0"/>
            <a:r>
              <a:rPr lang="bs-Latn-BA" dirty="0" smtClean="0"/>
              <a:t>The proposed structure of the CPF*</a:t>
            </a:r>
            <a:endParaRPr lang="bs-Latn-BA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964" y="1219200"/>
            <a:ext cx="4558326" cy="21590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bs-Latn-BA" sz="1000" dirty="0" smtClean="0"/>
              <a:t>* Preliminary</a:t>
            </a:r>
            <a:r>
              <a:rPr lang="en-US" sz="1000" dirty="0" smtClean="0"/>
              <a:t> version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4645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338137"/>
            <a:ext cx="8172450" cy="576263"/>
          </a:xfrm>
        </p:spPr>
        <p:txBody>
          <a:bodyPr/>
          <a:lstStyle/>
          <a:p>
            <a:r>
              <a:rPr lang="en-US" sz="2800" dirty="0" smtClean="0"/>
              <a:t>Focus Area 1: Increasing </a:t>
            </a:r>
            <a:r>
              <a:rPr lang="en-US" sz="2800" dirty="0"/>
              <a:t>public sector </a:t>
            </a:r>
            <a:r>
              <a:rPr lang="en-US" sz="2800" dirty="0" smtClean="0"/>
              <a:t>performance</a:t>
            </a:r>
            <a:endParaRPr lang="bs-Latn-BA" sz="2800" dirty="0"/>
          </a:p>
        </p:txBody>
      </p:sp>
      <p:sp>
        <p:nvSpPr>
          <p:cNvPr id="31" name="Rounded Rectangle 30"/>
          <p:cNvSpPr/>
          <p:nvPr/>
        </p:nvSpPr>
        <p:spPr>
          <a:xfrm>
            <a:off x="609600" y="1905000"/>
            <a:ext cx="3771899" cy="1524000"/>
          </a:xfrm>
          <a:prstGeom prst="roundRect">
            <a:avLst>
              <a:gd name="adj" fmla="val 10000"/>
            </a:avLst>
          </a:prstGeom>
          <a:solidFill>
            <a:schemeClr val="accent4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200" b="1" dirty="0" smtClean="0"/>
              <a:t>Portfolio:</a:t>
            </a:r>
          </a:p>
          <a:p>
            <a:endParaRPr lang="en-US" sz="1100" dirty="0" smtClean="0"/>
          </a:p>
          <a:p>
            <a:r>
              <a:rPr lang="en-US" sz="1100" b="1" u="sng" dirty="0"/>
              <a:t>World Bank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Strengthening Financial management and Control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Sarajevo Waste Water project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GEF Water Quality Project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Second Solid Waste Management Project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39" name="Rounded Rectangle 38"/>
          <p:cNvSpPr/>
          <p:nvPr/>
        </p:nvSpPr>
        <p:spPr>
          <a:xfrm>
            <a:off x="609600" y="3557257"/>
            <a:ext cx="3771898" cy="990600"/>
          </a:xfrm>
          <a:prstGeom prst="roundRect">
            <a:avLst>
              <a:gd name="adj" fmla="val 10000"/>
            </a:avLst>
          </a:prstGeom>
          <a:solidFill>
            <a:schemeClr val="accent4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Pipeline:</a:t>
            </a:r>
          </a:p>
          <a:p>
            <a:endParaRPr lang="en-U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BH Fiscal Resources for Growth DPL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Bosnia and Herzegovina Health Project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40" name="Rounded Rectangle 39"/>
          <p:cNvSpPr/>
          <p:nvPr/>
        </p:nvSpPr>
        <p:spPr>
          <a:xfrm>
            <a:off x="4762500" y="1904999"/>
            <a:ext cx="3810000" cy="1700460"/>
          </a:xfrm>
          <a:prstGeom prst="roundRect">
            <a:avLst>
              <a:gd name="adj" fmla="val 10000"/>
            </a:avLst>
          </a:prstGeom>
          <a:solidFill>
            <a:schemeClr val="accent4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Ongoing ASA:</a:t>
            </a:r>
          </a:p>
          <a:p>
            <a:endParaRPr lang="en-US" sz="1100" b="1" u="sng" dirty="0" smtClean="0"/>
          </a:p>
          <a:p>
            <a:r>
              <a:rPr lang="en-US" sz="1100" b="1" u="sng" dirty="0" smtClean="0"/>
              <a:t>World </a:t>
            </a:r>
            <a:r>
              <a:rPr lang="en-US" sz="1100" b="1" u="sng" dirty="0"/>
              <a:t>Bank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Council of Europe Development Bank (P132190)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Danube Water </a:t>
            </a:r>
            <a:r>
              <a:rPr lang="en-US" sz="1100" dirty="0" err="1" smtClean="0"/>
              <a:t>Programme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b="1" u="sng" dirty="0"/>
              <a:t>IFC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IFC ECA Corporate Governance TA, limited to private sector companies and SOEs slated for privatization</a:t>
            </a:r>
          </a:p>
          <a:p>
            <a:endParaRPr lang="en-US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44" name="Rounded Rectangle 43"/>
          <p:cNvSpPr/>
          <p:nvPr/>
        </p:nvSpPr>
        <p:spPr>
          <a:xfrm>
            <a:off x="4762500" y="3713409"/>
            <a:ext cx="3810000" cy="2538743"/>
          </a:xfrm>
          <a:prstGeom prst="roundRect">
            <a:avLst>
              <a:gd name="adj" fmla="val 10000"/>
            </a:avLst>
          </a:prstGeom>
          <a:solidFill>
            <a:schemeClr val="accent4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200" b="1" dirty="0" smtClean="0"/>
              <a:t>Proposed ASA:</a:t>
            </a:r>
          </a:p>
          <a:p>
            <a:r>
              <a:rPr lang="en-US" sz="1100" b="1" u="sng" dirty="0" smtClean="0"/>
              <a:t>World Bank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Follow-up </a:t>
            </a:r>
            <a:r>
              <a:rPr lang="en-US" sz="1100" dirty="0"/>
              <a:t>debt reform plans and MTDS, DSA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Pension reform implementation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Distributional impact of fiscal policies </a:t>
            </a:r>
            <a:r>
              <a:rPr lang="en-US" sz="1100" dirty="0" smtClean="0"/>
              <a:t>assessment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SOE </a:t>
            </a:r>
            <a:r>
              <a:rPr lang="en-US" sz="1100" dirty="0" smtClean="0"/>
              <a:t>reform</a:t>
            </a:r>
          </a:p>
          <a:p>
            <a:endParaRPr lang="en-US" sz="1100" dirty="0" smtClean="0"/>
          </a:p>
          <a:p>
            <a:r>
              <a:rPr lang="en-US" sz="1100" b="1" u="sng" dirty="0" smtClean="0"/>
              <a:t>IFC</a:t>
            </a:r>
            <a:endParaRPr lang="en-US" sz="1100" b="1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IFC PPP Advisory review of legal framework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IFC PPP Transaction advisory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480A-085A-4063-8272-C91EC9B62F71}" type="slidenum">
              <a:rPr lang="bs-Latn-BA" smtClean="0"/>
              <a:t>16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423053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490537"/>
            <a:ext cx="8496300" cy="576263"/>
          </a:xfrm>
        </p:spPr>
        <p:txBody>
          <a:bodyPr/>
          <a:lstStyle/>
          <a:p>
            <a:pPr lvl="0" algn="ctr"/>
            <a:r>
              <a:rPr lang="en-US" sz="2800" dirty="0" smtClean="0"/>
              <a:t>Focus Area 2: Creating Conditions for Accelerated </a:t>
            </a:r>
            <a:r>
              <a:rPr lang="en-US" sz="2800" dirty="0"/>
              <a:t>P</a:t>
            </a:r>
            <a:r>
              <a:rPr lang="en-US" sz="2800" dirty="0" smtClean="0"/>
              <a:t>rivate </a:t>
            </a:r>
            <a:r>
              <a:rPr lang="en-US" sz="2800" dirty="0"/>
              <a:t>S</a:t>
            </a:r>
            <a:r>
              <a:rPr lang="en-US" sz="2800" dirty="0" smtClean="0"/>
              <a:t>ector </a:t>
            </a:r>
            <a:r>
              <a:rPr lang="en-US" sz="2800" dirty="0"/>
              <a:t>G</a:t>
            </a:r>
            <a:r>
              <a:rPr lang="en-US" sz="2800" dirty="0" smtClean="0"/>
              <a:t>rowth</a:t>
            </a:r>
            <a:endParaRPr lang="bs-Latn-BA" sz="2800" dirty="0"/>
          </a:p>
        </p:txBody>
      </p:sp>
      <p:sp>
        <p:nvSpPr>
          <p:cNvPr id="13" name="Rounded Rectangle 12"/>
          <p:cNvSpPr/>
          <p:nvPr/>
        </p:nvSpPr>
        <p:spPr>
          <a:xfrm>
            <a:off x="609600" y="1397420"/>
            <a:ext cx="3771899" cy="2031580"/>
          </a:xfrm>
          <a:prstGeom prst="roundRect">
            <a:avLst>
              <a:gd name="adj" fmla="val 10000"/>
            </a:avLst>
          </a:prstGeom>
          <a:solidFill>
            <a:schemeClr val="accent3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Portfolio:</a:t>
            </a:r>
          </a:p>
          <a:p>
            <a:r>
              <a:rPr lang="en-US" sz="1000" b="1" u="sng" dirty="0"/>
              <a:t>World Bank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Real </a:t>
            </a:r>
            <a:r>
              <a:rPr lang="en-US" sz="1000" dirty="0"/>
              <a:t>Estate Registration Project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SME Access to </a:t>
            </a:r>
            <a:r>
              <a:rPr lang="en-US" sz="1000" dirty="0" smtClean="0"/>
              <a:t>Finance</a:t>
            </a:r>
          </a:p>
          <a:p>
            <a:endParaRPr lang="en-US" sz="1000" b="1" u="sng" dirty="0" smtClean="0"/>
          </a:p>
          <a:p>
            <a:r>
              <a:rPr lang="en-US" sz="1000" b="1" u="sng" dirty="0" smtClean="0"/>
              <a:t>IFC</a:t>
            </a:r>
            <a:endParaRPr lang="en-US" sz="1000" b="1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IFC’s </a:t>
            </a:r>
            <a:r>
              <a:rPr lang="en-US" sz="1000" dirty="0"/>
              <a:t>outstanding portfolio of US$ 92 million; 73% in manufacturing, agribusiness and service and 26% in financial institutions</a:t>
            </a:r>
          </a:p>
          <a:p>
            <a:endParaRPr lang="en-US" sz="1200" dirty="0" smtClean="0"/>
          </a:p>
          <a:p>
            <a:endParaRPr lang="en-US" sz="1200" dirty="0"/>
          </a:p>
        </p:txBody>
      </p:sp>
      <p:sp>
        <p:nvSpPr>
          <p:cNvPr id="14" name="Rounded Rectangle 13"/>
          <p:cNvSpPr/>
          <p:nvPr/>
        </p:nvSpPr>
        <p:spPr>
          <a:xfrm>
            <a:off x="609601" y="3505200"/>
            <a:ext cx="3771898" cy="2819400"/>
          </a:xfrm>
          <a:prstGeom prst="roundRect">
            <a:avLst>
              <a:gd name="adj" fmla="val 10000"/>
            </a:avLst>
          </a:prstGeom>
          <a:solidFill>
            <a:schemeClr val="accent3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Pipeline:</a:t>
            </a:r>
          </a:p>
          <a:p>
            <a:r>
              <a:rPr lang="en-US" sz="1000" b="1" u="sng" dirty="0"/>
              <a:t>World Bank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err="1" smtClean="0"/>
              <a:t>BiH</a:t>
            </a:r>
            <a:r>
              <a:rPr lang="en-US" sz="1000" dirty="0" smtClean="0"/>
              <a:t> Business Environment </a:t>
            </a:r>
            <a:r>
              <a:rPr lang="en-US" sz="1000" dirty="0" err="1" smtClean="0"/>
              <a:t>PforR</a:t>
            </a:r>
            <a:r>
              <a:rPr lang="en-US" sz="1000" dirty="0" smtClean="0"/>
              <a:t> (RBL)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SME support and A2F for selected sectors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Follow-on Agriculture and Rural Development Project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Employment </a:t>
            </a:r>
            <a:r>
              <a:rPr lang="en-US" sz="1000" dirty="0"/>
              <a:t>Support </a:t>
            </a:r>
            <a:r>
              <a:rPr lang="en-US" sz="1000" dirty="0" smtClean="0"/>
              <a:t>Project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Federation Road Sector Modernization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Possible energy project (IBRD)</a:t>
            </a:r>
          </a:p>
          <a:p>
            <a:endParaRPr lang="en-US" sz="1000" dirty="0" smtClean="0"/>
          </a:p>
          <a:p>
            <a:r>
              <a:rPr lang="en-US" sz="1000" b="1" u="sng" dirty="0"/>
              <a:t>IFC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IFC's </a:t>
            </a:r>
            <a:r>
              <a:rPr lang="en-US" sz="1000" dirty="0"/>
              <a:t>investment into </a:t>
            </a:r>
            <a:r>
              <a:rPr lang="en-US" sz="1000" dirty="0" smtClean="0"/>
              <a:t>infrastructure, domestic </a:t>
            </a:r>
            <a:r>
              <a:rPr lang="en-US" sz="1000" dirty="0"/>
              <a:t>industry, financial institutions and intermediaries</a:t>
            </a:r>
            <a:endParaRPr lang="en-US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4762500" y="1270210"/>
            <a:ext cx="3810000" cy="2158790"/>
          </a:xfrm>
          <a:prstGeom prst="roundRect">
            <a:avLst>
              <a:gd name="adj" fmla="val 10000"/>
            </a:avLst>
          </a:prstGeom>
          <a:solidFill>
            <a:schemeClr val="accent3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Ongoing ASA:</a:t>
            </a:r>
          </a:p>
          <a:p>
            <a:r>
              <a:rPr lang="en-US" sz="1000" b="1" u="sng" dirty="0"/>
              <a:t>World Bank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TA </a:t>
            </a:r>
            <a:r>
              <a:rPr lang="en-US" sz="1000" dirty="0"/>
              <a:t>on Deposit Insurance Agency (DIA) Strengthening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Improving Investment Climate and Institutional Strengthening </a:t>
            </a:r>
            <a:r>
              <a:rPr lang="en-US" sz="1000" dirty="0" smtClean="0"/>
              <a:t>Project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Energy Efficiency </a:t>
            </a:r>
            <a:r>
              <a:rPr lang="en-US" sz="1000" dirty="0" smtClean="0"/>
              <a:t>Project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 smtClean="0"/>
          </a:p>
          <a:p>
            <a:r>
              <a:rPr lang="en-US" sz="1000" b="1" u="sng" dirty="0"/>
              <a:t>IFC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IFC ECA Corporate </a:t>
            </a:r>
            <a:r>
              <a:rPr lang="en-US" sz="1000" dirty="0"/>
              <a:t>Governance Program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IFC </a:t>
            </a:r>
            <a:r>
              <a:rPr lang="en-US" sz="1000" dirty="0" smtClean="0"/>
              <a:t>Microfinance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IFC Balkans Renewable Energy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IFC </a:t>
            </a:r>
            <a:r>
              <a:rPr lang="en-US" sz="1000" dirty="0" smtClean="0"/>
              <a:t>Balkans Tax </a:t>
            </a:r>
            <a:r>
              <a:rPr lang="en-US" sz="1000" dirty="0"/>
              <a:t>Transparency and Simplification </a:t>
            </a:r>
            <a:r>
              <a:rPr lang="en-US" sz="1000" dirty="0" smtClean="0"/>
              <a:t>Program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IFC PPP  for concession of Corridor 5c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/>
          </a:p>
          <a:p>
            <a:endParaRPr lang="en-US" sz="1200" dirty="0" smtClean="0"/>
          </a:p>
          <a:p>
            <a:endParaRPr lang="en-US" sz="1200" dirty="0"/>
          </a:p>
        </p:txBody>
      </p:sp>
      <p:sp>
        <p:nvSpPr>
          <p:cNvPr id="18" name="Rounded Rectangle 17"/>
          <p:cNvSpPr/>
          <p:nvPr/>
        </p:nvSpPr>
        <p:spPr>
          <a:xfrm>
            <a:off x="4762500" y="3505200"/>
            <a:ext cx="3810000" cy="2819400"/>
          </a:xfrm>
          <a:prstGeom prst="roundRect">
            <a:avLst>
              <a:gd name="adj" fmla="val 10000"/>
            </a:avLst>
          </a:prstGeom>
          <a:solidFill>
            <a:schemeClr val="accent3">
              <a:lumMod val="60000"/>
              <a:lumOff val="40000"/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Proposed ASA:</a:t>
            </a:r>
          </a:p>
          <a:p>
            <a:r>
              <a:rPr lang="en-US" sz="1000" b="1" u="sng" dirty="0"/>
              <a:t>World Bank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Power </a:t>
            </a:r>
            <a:r>
              <a:rPr lang="en-US" sz="1000" dirty="0"/>
              <a:t>Sector Note (SMAP funded analytics for FY16</a:t>
            </a:r>
            <a:r>
              <a:rPr lang="en-US" sz="1000" dirty="0" smtClean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/>
          </a:p>
          <a:p>
            <a:r>
              <a:rPr lang="en-US" sz="1000" b="1" u="sng" dirty="0"/>
              <a:t>IFC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IFC Western Balkans Debt Resolution Program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IFC </a:t>
            </a:r>
            <a:r>
              <a:rPr lang="en-US" sz="1000" dirty="0"/>
              <a:t>Western Balkan Investment Climate, Competitiveness and Agribusiness Project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IFC </a:t>
            </a:r>
            <a:r>
              <a:rPr lang="en-US" sz="1000" dirty="0"/>
              <a:t>Local Investment-Friendly Environment (LIFE) project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IFC </a:t>
            </a:r>
            <a:r>
              <a:rPr lang="en-US" sz="1000" dirty="0" smtClean="0"/>
              <a:t>ECA SME </a:t>
            </a:r>
            <a:r>
              <a:rPr lang="en-US" sz="1000" dirty="0"/>
              <a:t>banking advisory (risk management, CG and </a:t>
            </a:r>
            <a:r>
              <a:rPr lang="en-US" sz="1000" dirty="0" err="1" smtClean="0"/>
              <a:t>agri</a:t>
            </a:r>
            <a:r>
              <a:rPr lang="en-US" sz="1000" dirty="0" smtClean="0"/>
              <a:t>-finance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IFC </a:t>
            </a:r>
            <a:r>
              <a:rPr lang="en-US" sz="1000" dirty="0"/>
              <a:t>PPP for medium to large HPP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IFC Western Balkans power advisory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IFC PPP  for concession of Corridor 5c </a:t>
            </a:r>
            <a:endParaRPr lang="en-US" sz="10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ICT privatization  </a:t>
            </a:r>
            <a:endParaRPr lang="en-US" sz="10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  <a:p>
            <a:endParaRPr lang="en-US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480A-085A-4063-8272-C91EC9B62F71}" type="slidenum">
              <a:rPr lang="bs-Latn-BA" smtClean="0"/>
              <a:t>17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61413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/>
              <a:t>Focus Area 3: Building resilience</a:t>
            </a:r>
            <a:endParaRPr lang="bs-Latn-BA" sz="2800" dirty="0"/>
          </a:p>
        </p:txBody>
      </p:sp>
      <p:sp>
        <p:nvSpPr>
          <p:cNvPr id="24" name="Rounded Rectangle 23"/>
          <p:cNvSpPr/>
          <p:nvPr/>
        </p:nvSpPr>
        <p:spPr>
          <a:xfrm>
            <a:off x="609600" y="1828800"/>
            <a:ext cx="3771899" cy="2209800"/>
          </a:xfrm>
          <a:prstGeom prst="roundRect">
            <a:avLst>
              <a:gd name="adj" fmla="val 10000"/>
            </a:avLst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200" b="1" dirty="0" smtClean="0"/>
              <a:t>Portfolio:</a:t>
            </a:r>
          </a:p>
          <a:p>
            <a:r>
              <a:rPr lang="en-US" sz="1100" b="1" u="sng" dirty="0"/>
              <a:t>World Bank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Sustainable Forest </a:t>
            </a:r>
            <a:r>
              <a:rPr lang="en-US" sz="1100" dirty="0"/>
              <a:t>and </a:t>
            </a:r>
            <a:r>
              <a:rPr lang="en-US" sz="1100" dirty="0" smtClean="0"/>
              <a:t>Landscape </a:t>
            </a:r>
            <a:r>
              <a:rPr lang="en-US" sz="1100" dirty="0"/>
              <a:t>M</a:t>
            </a:r>
            <a:r>
              <a:rPr lang="en-US" sz="1100" dirty="0" smtClean="0"/>
              <a:t>anagement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Drina Flood Protection Project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err="1"/>
              <a:t>BiH</a:t>
            </a:r>
            <a:r>
              <a:rPr lang="en-US" sz="1100" dirty="0"/>
              <a:t> Floods Emergency Recovery </a:t>
            </a:r>
            <a:r>
              <a:rPr lang="en-US" sz="1100" dirty="0" smtClean="0"/>
              <a:t>Project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Agriculture and Rural Development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Irrigation </a:t>
            </a:r>
            <a:r>
              <a:rPr lang="en-US" sz="1100" dirty="0"/>
              <a:t>Development Project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Regional Drina Basin Management Project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Support for Drina Water Resources Management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Joint Action for Flood Management in Sava River Basin</a:t>
            </a:r>
          </a:p>
          <a:p>
            <a:endParaRPr lang="en-US" sz="1100" dirty="0"/>
          </a:p>
        </p:txBody>
      </p:sp>
      <p:sp>
        <p:nvSpPr>
          <p:cNvPr id="28" name="Rounded Rectangle 27"/>
          <p:cNvSpPr/>
          <p:nvPr/>
        </p:nvSpPr>
        <p:spPr>
          <a:xfrm>
            <a:off x="594512" y="4267200"/>
            <a:ext cx="3771898" cy="914400"/>
          </a:xfrm>
          <a:prstGeom prst="roundRect">
            <a:avLst>
              <a:gd name="adj" fmla="val 10000"/>
            </a:avLst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Pipeline:</a:t>
            </a:r>
          </a:p>
          <a:p>
            <a:endParaRPr lang="en-US" sz="1100" dirty="0" smtClean="0"/>
          </a:p>
          <a:p>
            <a:pPr algn="ctr"/>
            <a:r>
              <a:rPr lang="en-US" sz="1100" dirty="0" smtClean="0"/>
              <a:t>To Be Determined</a:t>
            </a:r>
            <a:endParaRPr lang="en-US" sz="1100" dirty="0"/>
          </a:p>
          <a:p>
            <a:endParaRPr lang="en-US" sz="1100" dirty="0" smtClean="0"/>
          </a:p>
          <a:p>
            <a:endParaRPr lang="en-US" sz="1600" dirty="0"/>
          </a:p>
        </p:txBody>
      </p:sp>
      <p:sp>
        <p:nvSpPr>
          <p:cNvPr id="29" name="Rounded Rectangle 28"/>
          <p:cNvSpPr/>
          <p:nvPr/>
        </p:nvSpPr>
        <p:spPr>
          <a:xfrm>
            <a:off x="4762500" y="1828800"/>
            <a:ext cx="3810000" cy="1447800"/>
          </a:xfrm>
          <a:prstGeom prst="roundRect">
            <a:avLst>
              <a:gd name="adj" fmla="val 10000"/>
            </a:avLst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200" b="1" dirty="0" smtClean="0">
                <a:solidFill>
                  <a:schemeClr val="tx1"/>
                </a:solidFill>
              </a:rPr>
              <a:t>Ongoing ASA:</a:t>
            </a:r>
          </a:p>
          <a:p>
            <a:endParaRPr lang="en-US" sz="1100" dirty="0" smtClean="0"/>
          </a:p>
          <a:p>
            <a:pPr algn="ctr"/>
            <a:r>
              <a:rPr lang="en-US" sz="1100" dirty="0" smtClean="0"/>
              <a:t>None</a:t>
            </a:r>
            <a:endParaRPr lang="en-US" sz="1100" dirty="0"/>
          </a:p>
          <a:p>
            <a:endParaRPr lang="en-US" sz="1100" dirty="0"/>
          </a:p>
        </p:txBody>
      </p:sp>
      <p:sp>
        <p:nvSpPr>
          <p:cNvPr id="30" name="Rounded Rectangle 29"/>
          <p:cNvSpPr/>
          <p:nvPr/>
        </p:nvSpPr>
        <p:spPr>
          <a:xfrm>
            <a:off x="4762500" y="3505200"/>
            <a:ext cx="3810000" cy="2286000"/>
          </a:xfrm>
          <a:prstGeom prst="roundRect">
            <a:avLst>
              <a:gd name="adj" fmla="val 10000"/>
            </a:avLst>
          </a:pr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200" b="1" dirty="0" smtClean="0"/>
              <a:t>Proposed ASA:</a:t>
            </a:r>
          </a:p>
          <a:p>
            <a:r>
              <a:rPr lang="en-US" sz="1100" b="1" u="sng" dirty="0"/>
              <a:t>World Bank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/>
              <a:t>Continued </a:t>
            </a:r>
            <a:r>
              <a:rPr lang="en-US" sz="1100" dirty="0"/>
              <a:t>support to Forestry Sector and Sustainable Forest Practices to complement ongoing GEF SFLMP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Remediation project of historical (heritage) pollution sites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Air Quality Protection project for (at least) Sarajevo region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Inventory of Hot Spots in </a:t>
            </a:r>
            <a:r>
              <a:rPr lang="en-US" sz="1100" dirty="0" err="1"/>
              <a:t>BiH</a:t>
            </a:r>
            <a:endParaRPr lang="en-US" sz="1100" dirty="0"/>
          </a:p>
          <a:p>
            <a:endParaRPr lang="en-US" sz="1100" dirty="0" smtClean="0"/>
          </a:p>
          <a:p>
            <a:endParaRPr lang="en-US" sz="11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9480A-085A-4063-8272-C91EC9B62F71}" type="slidenum">
              <a:rPr lang="bs-Latn-BA" smtClean="0"/>
              <a:t>18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93384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648200" y="2986248"/>
            <a:ext cx="3349461" cy="1011238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bs-Latn-BA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724400" y="4114800"/>
            <a:ext cx="3391154" cy="248760"/>
          </a:xfrm>
        </p:spPr>
        <p:txBody>
          <a:bodyPr/>
          <a:lstStyle/>
          <a:p>
            <a:r>
              <a:rPr lang="en-US" sz="2000" b="1" dirty="0" smtClean="0"/>
              <a:t>World Bank Group</a:t>
            </a:r>
            <a:endParaRPr lang="bs-Latn-BA" sz="2000" b="1" dirty="0"/>
          </a:p>
        </p:txBody>
      </p:sp>
    </p:spTree>
    <p:extLst>
      <p:ext uri="{BB962C8B-B14F-4D97-AF65-F5344CB8AC3E}">
        <p14:creationId xmlns:p14="http://schemas.microsoft.com/office/powerpoint/2010/main" val="337331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Contents</a:t>
            </a:r>
            <a:endParaRPr lang="bs-Latn-B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WBG Country Engagement and </a:t>
            </a:r>
            <a:r>
              <a:rPr lang="bs-Latn-BA" dirty="0"/>
              <a:t>C</a:t>
            </a:r>
            <a:r>
              <a:rPr lang="en-US" dirty="0" err="1"/>
              <a:t>ountry</a:t>
            </a:r>
            <a:r>
              <a:rPr lang="en-US" dirty="0"/>
              <a:t> Partnership Framework (C</a:t>
            </a:r>
            <a:r>
              <a:rPr lang="bs-Latn-BA" dirty="0"/>
              <a:t>PF</a:t>
            </a:r>
            <a:r>
              <a:rPr lang="bs-Latn-BA" dirty="0" smtClean="0"/>
              <a:t>)</a:t>
            </a:r>
          </a:p>
          <a:p>
            <a:r>
              <a:rPr lang="en-US" dirty="0"/>
              <a:t>Systematic Country </a:t>
            </a:r>
            <a:r>
              <a:rPr lang="en-US" dirty="0" smtClean="0"/>
              <a:t>Diagnostic</a:t>
            </a:r>
            <a:r>
              <a:rPr lang="bs-Latn-BA" dirty="0" smtClean="0"/>
              <a:t>s</a:t>
            </a:r>
            <a:r>
              <a:rPr lang="en-US" dirty="0" smtClean="0"/>
              <a:t> </a:t>
            </a:r>
            <a:r>
              <a:rPr lang="bs-Latn-BA" dirty="0"/>
              <a:t>(SCD</a:t>
            </a:r>
            <a:r>
              <a:rPr lang="bs-Latn-BA" dirty="0" smtClean="0"/>
              <a:t>)</a:t>
            </a:r>
          </a:p>
          <a:p>
            <a:r>
              <a:rPr lang="en-US" dirty="0"/>
              <a:t>Government </a:t>
            </a:r>
            <a:r>
              <a:rPr lang="en-US" dirty="0" smtClean="0"/>
              <a:t>Agenda</a:t>
            </a:r>
            <a:endParaRPr lang="bs-Latn-BA" dirty="0" smtClean="0"/>
          </a:p>
          <a:p>
            <a:r>
              <a:rPr lang="bs-Latn-BA" dirty="0" smtClean="0"/>
              <a:t>Lessons from Previous Engagement and Donor Coordination</a:t>
            </a:r>
            <a:endParaRPr lang="bs-Latn-BA" dirty="0"/>
          </a:p>
          <a:p>
            <a:r>
              <a:rPr lang="en-US" dirty="0"/>
              <a:t>CPF </a:t>
            </a:r>
            <a:r>
              <a:rPr lang="bs-Latn-BA" dirty="0"/>
              <a:t>2016-2020 </a:t>
            </a:r>
          </a:p>
          <a:p>
            <a:r>
              <a:rPr lang="en-US" dirty="0"/>
              <a:t>Discussion and Suggestions</a:t>
            </a:r>
            <a:endParaRPr lang="bs-Latn-BA" dirty="0"/>
          </a:p>
          <a:p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82450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WBG Country Engagement and </a:t>
            </a:r>
            <a:r>
              <a:rPr lang="bs-Latn-BA" sz="2400" dirty="0"/>
              <a:t>C</a:t>
            </a:r>
            <a:r>
              <a:rPr lang="en-US" sz="2400" dirty="0" err="1"/>
              <a:t>ountry</a:t>
            </a:r>
            <a:r>
              <a:rPr lang="en-US" sz="2400" dirty="0"/>
              <a:t> Partnership Framework (C</a:t>
            </a:r>
            <a:r>
              <a:rPr lang="bs-Latn-BA" sz="2400" dirty="0"/>
              <a:t>PF)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42116098"/>
              </p:ext>
            </p:extLst>
          </p:nvPr>
        </p:nvGraphicFramePr>
        <p:xfrm>
          <a:off x="-28189" y="1644888"/>
          <a:ext cx="4676503" cy="3558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5149856" y="1113298"/>
            <a:ext cx="3437066" cy="5471413"/>
            <a:chOff x="4991830" y="1518919"/>
            <a:chExt cx="3437066" cy="5471413"/>
          </a:xfrm>
        </p:grpSpPr>
        <p:graphicFrame>
          <p:nvGraphicFramePr>
            <p:cNvPr id="6" name="Diagram 5"/>
            <p:cNvGraphicFramePr/>
            <p:nvPr>
              <p:extLst>
                <p:ext uri="{D42A27DB-BD31-4B8C-83A1-F6EECF244321}">
                  <p14:modId xmlns:p14="http://schemas.microsoft.com/office/powerpoint/2010/main" val="223696512"/>
                </p:ext>
              </p:extLst>
            </p:nvPr>
          </p:nvGraphicFramePr>
          <p:xfrm>
            <a:off x="4991830" y="1518919"/>
            <a:ext cx="3437066" cy="420261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3" name="Isosceles Triangle 2"/>
            <p:cNvSpPr/>
            <p:nvPr/>
          </p:nvSpPr>
          <p:spPr>
            <a:xfrm>
              <a:off x="6477000" y="3529821"/>
              <a:ext cx="527774" cy="381000"/>
            </a:xfrm>
            <a:prstGeom prst="triangle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s-Latn-BA"/>
            </a:p>
          </p:txBody>
        </p:sp>
        <p:sp>
          <p:nvSpPr>
            <p:cNvPr id="7" name="Down Arrow 6"/>
            <p:cNvSpPr/>
            <p:nvPr/>
          </p:nvSpPr>
          <p:spPr>
            <a:xfrm>
              <a:off x="6553200" y="4114800"/>
              <a:ext cx="315189" cy="1752600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s-Latn-BA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6075368" y="5729869"/>
              <a:ext cx="1260463" cy="1260463"/>
              <a:chOff x="2777850" y="2218687"/>
              <a:chExt cx="1260463" cy="1260463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2777850" y="2218687"/>
                <a:ext cx="1260463" cy="1260463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Rectangle 9"/>
              <p:cNvSpPr/>
              <p:nvPr/>
            </p:nvSpPr>
            <p:spPr>
              <a:xfrm>
                <a:off x="2777850" y="2218687"/>
                <a:ext cx="1260463" cy="126046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1590" tIns="21590" rIns="21590" bIns="21590" numCol="1" spcCol="1270" anchor="ctr" anchorCtr="0">
                <a:noAutofit/>
              </a:bodyPr>
              <a:lstStyle/>
              <a:p>
                <a:pPr lvl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700" kern="1200" dirty="0" smtClean="0"/>
                  <a:t>Country Partnership Framework</a:t>
                </a:r>
                <a:endParaRPr lang="bs-Latn-BA" sz="1700" kern="1200" dirty="0"/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1143000" y="3069099"/>
            <a:ext cx="2438400" cy="609600"/>
            <a:chOff x="2777850" y="2218687"/>
            <a:chExt cx="1260463" cy="1260463"/>
          </a:xfrm>
        </p:grpSpPr>
        <p:sp>
          <p:nvSpPr>
            <p:cNvPr id="13" name="Rectangle 12"/>
            <p:cNvSpPr/>
            <p:nvPr/>
          </p:nvSpPr>
          <p:spPr>
            <a:xfrm>
              <a:off x="2777850" y="2218687"/>
              <a:ext cx="1260463" cy="1260463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2777850" y="2218687"/>
              <a:ext cx="1260463" cy="12604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1590" tIns="21590" rIns="21590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800" kern="1200" dirty="0" smtClean="0">
                  <a:solidFill>
                    <a:schemeClr val="accent1"/>
                  </a:solidFill>
                  <a:latin typeface="Trebuchet MS" panose="020B0603020202020204" pitchFamily="34" charset="0"/>
                </a:rPr>
                <a:t>COUNTRY ENGAGEMENT</a:t>
              </a:r>
              <a:endParaRPr lang="bs-Latn-BA" sz="2800" kern="1200" dirty="0">
                <a:solidFill>
                  <a:schemeClr val="accent1"/>
                </a:solidFill>
                <a:latin typeface="Trebuchet MS" panose="020B06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749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WBG Country Engagement and </a:t>
            </a:r>
            <a:r>
              <a:rPr lang="bs-Latn-BA" dirty="0">
                <a:solidFill>
                  <a:schemeClr val="bg2">
                    <a:lumMod val="85000"/>
                  </a:schemeClr>
                </a:solidFill>
              </a:rPr>
              <a:t>C</a:t>
            </a:r>
            <a:r>
              <a:rPr lang="en-US" dirty="0" err="1">
                <a:solidFill>
                  <a:schemeClr val="bg2">
                    <a:lumMod val="85000"/>
                  </a:schemeClr>
                </a:solidFill>
              </a:rPr>
              <a:t>ountry</a:t>
            </a:r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 Partnership Framework (C</a:t>
            </a:r>
            <a:r>
              <a:rPr lang="bs-Latn-BA" dirty="0">
                <a:solidFill>
                  <a:schemeClr val="bg2">
                    <a:lumMod val="85000"/>
                  </a:schemeClr>
                </a:solidFill>
              </a:rPr>
              <a:t>PF</a:t>
            </a:r>
            <a:r>
              <a:rPr lang="bs-Latn-BA" dirty="0" smtClean="0">
                <a:solidFill>
                  <a:schemeClr val="bg2">
                    <a:lumMod val="85000"/>
                  </a:schemeClr>
                </a:solidFill>
              </a:rPr>
              <a:t>)</a:t>
            </a:r>
          </a:p>
          <a:p>
            <a:r>
              <a:rPr lang="en-US" sz="2800" dirty="0"/>
              <a:t>Systematic Country </a:t>
            </a:r>
            <a:r>
              <a:rPr lang="en-US" sz="2800" dirty="0" smtClean="0"/>
              <a:t>Diagnostic </a:t>
            </a:r>
            <a:r>
              <a:rPr lang="bs-Latn-BA" sz="2800" dirty="0"/>
              <a:t>(SCD</a:t>
            </a:r>
            <a:r>
              <a:rPr lang="bs-Latn-BA" sz="2800" dirty="0" smtClean="0"/>
              <a:t>)</a:t>
            </a:r>
          </a:p>
          <a:p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Government </a:t>
            </a:r>
            <a:r>
              <a:rPr lang="en-US" dirty="0" smtClean="0">
                <a:solidFill>
                  <a:schemeClr val="bg2">
                    <a:lumMod val="85000"/>
                  </a:schemeClr>
                </a:solidFill>
              </a:rPr>
              <a:t>Agenda</a:t>
            </a:r>
            <a:endParaRPr lang="bs-Latn-BA" dirty="0" smtClean="0">
              <a:solidFill>
                <a:schemeClr val="bg2">
                  <a:lumMod val="85000"/>
                </a:schemeClr>
              </a:solidFill>
            </a:endParaRPr>
          </a:p>
          <a:p>
            <a:r>
              <a:rPr lang="bs-Latn-BA" dirty="0" smtClean="0">
                <a:solidFill>
                  <a:schemeClr val="bg2">
                    <a:lumMod val="85000"/>
                  </a:schemeClr>
                </a:solidFill>
              </a:rPr>
              <a:t>Lessons from Previous Engagement and Donor Coordination</a:t>
            </a:r>
            <a:endParaRPr lang="bs-Latn-BA" dirty="0">
              <a:solidFill>
                <a:schemeClr val="bg2">
                  <a:lumMod val="85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CPF </a:t>
            </a:r>
            <a:r>
              <a:rPr lang="bs-Latn-BA" dirty="0">
                <a:solidFill>
                  <a:schemeClr val="bg2">
                    <a:lumMod val="85000"/>
                  </a:schemeClr>
                </a:solidFill>
              </a:rPr>
              <a:t>2016-2020 </a:t>
            </a:r>
          </a:p>
          <a:p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Discussion and Suggestions</a:t>
            </a:r>
            <a:endParaRPr lang="bs-Latn-BA" dirty="0">
              <a:solidFill>
                <a:schemeClr val="bg2">
                  <a:lumMod val="85000"/>
                </a:schemeClr>
              </a:solidFill>
            </a:endParaRPr>
          </a:p>
          <a:p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44001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23850" y="457200"/>
            <a:ext cx="8496300" cy="576263"/>
          </a:xfrm>
        </p:spPr>
        <p:txBody>
          <a:bodyPr/>
          <a:lstStyle/>
          <a:p>
            <a:r>
              <a:rPr lang="en-US" sz="2800" dirty="0" smtClean="0"/>
              <a:t>The economic model needs to be rebalanced towards production and integration</a:t>
            </a:r>
            <a:endParaRPr lang="bs-Latn-BA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19480A-085A-4063-8272-C91EC9B62F71}" type="slidenum">
              <a:rPr lang="bs-Latn-BA" smtClean="0"/>
              <a:t>5</a:t>
            </a:fld>
            <a:endParaRPr lang="bs-Latn-BA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87" y="1828799"/>
            <a:ext cx="3733800" cy="41809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1828799"/>
            <a:ext cx="3906377" cy="3983731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 flipH="1">
            <a:off x="6096000" y="2743200"/>
            <a:ext cx="1406934" cy="45189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bs-Latn-BA"/>
          </a:p>
        </p:txBody>
      </p:sp>
      <p:sp>
        <p:nvSpPr>
          <p:cNvPr id="11" name="Bent Arrow 10"/>
          <p:cNvSpPr/>
          <p:nvPr/>
        </p:nvSpPr>
        <p:spPr>
          <a:xfrm rot="5400000">
            <a:off x="3739607" y="2498634"/>
            <a:ext cx="431800" cy="220345"/>
          </a:xfrm>
          <a:prstGeom prst="ben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  <a:alpha val="9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26358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316" y="64380"/>
            <a:ext cx="7886700" cy="994172"/>
          </a:xfrm>
        </p:spPr>
        <p:txBody>
          <a:bodyPr/>
          <a:lstStyle/>
          <a:p>
            <a:r>
              <a:rPr lang="en-US" dirty="0" smtClean="0"/>
              <a:t>Challenges identified by the SCD</a:t>
            </a:r>
            <a:endParaRPr lang="bs-Latn-BA" dirty="0"/>
          </a:p>
        </p:txBody>
      </p:sp>
      <p:grpSp>
        <p:nvGrpSpPr>
          <p:cNvPr id="9" name="Group 8"/>
          <p:cNvGrpSpPr/>
          <p:nvPr/>
        </p:nvGrpSpPr>
        <p:grpSpPr>
          <a:xfrm>
            <a:off x="82272" y="2085675"/>
            <a:ext cx="3188087" cy="3067757"/>
            <a:chOff x="552573" y="2759633"/>
            <a:chExt cx="5574976" cy="4041853"/>
          </a:xfrm>
        </p:grpSpPr>
        <p:sp>
          <p:nvSpPr>
            <p:cNvPr id="6" name="Rectangle 5"/>
            <p:cNvSpPr/>
            <p:nvPr/>
          </p:nvSpPr>
          <p:spPr>
            <a:xfrm>
              <a:off x="1668758" y="2824515"/>
              <a:ext cx="4458789" cy="9732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sz="1400" dirty="0" smtClean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igh </a:t>
              </a:r>
              <a:r>
                <a:rPr lang="en-US" sz="1400" dirty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cost of employment </a:t>
              </a:r>
              <a:r>
                <a:rPr lang="en-US" sz="1400" dirty="0" smtClean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+ rigid </a:t>
              </a:r>
              <a:r>
                <a:rPr lang="en-US" sz="1400" dirty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labor laws +</a:t>
              </a:r>
              <a:r>
                <a:rPr lang="en-US" sz="1400" dirty="0" smtClean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400" dirty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insufficient </a:t>
              </a:r>
              <a:r>
                <a:rPr lang="en-US" sz="1400" dirty="0" smtClean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ALMPs</a:t>
              </a:r>
              <a:endParaRPr lang="bs-Latn-BA" sz="1400" dirty="0">
                <a:latin typeface="+mj-lt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668758" y="3785157"/>
              <a:ext cx="3965686" cy="6893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Poor conditions for doing business</a:t>
              </a:r>
              <a:endParaRPr lang="bs-Latn-BA" sz="1400" dirty="0">
                <a:latin typeface="+mj-lt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668758" y="4507634"/>
              <a:ext cx="4374990" cy="9732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Bloated </a:t>
              </a:r>
              <a:r>
                <a:rPr lang="en-US" sz="1400" dirty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public sector </a:t>
              </a:r>
              <a:r>
                <a:rPr lang="en-US" sz="1400" dirty="0" smtClean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+ high taxes + wage and transfer dominated expenditures</a:t>
              </a:r>
              <a:endParaRPr lang="bs-Latn-BA" sz="1400" dirty="0">
                <a:latin typeface="+mj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668758" y="5544424"/>
              <a:ext cx="4458791" cy="12570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sz="1400" dirty="0" smtClean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oor </a:t>
              </a:r>
              <a:r>
                <a:rPr lang="en-US" sz="1400" dirty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road infrastructure, limited port </a:t>
              </a:r>
              <a:r>
                <a:rPr lang="en-US" sz="1400" dirty="0" smtClean="0">
                  <a:solidFill>
                    <a:srgbClr val="000000"/>
                  </a:solidFill>
                  <a:latin typeface="+mj-lt"/>
                  <a:ea typeface="Times New Roman" panose="02020603050405020304" pitchFamily="18" charset="0"/>
                  <a:cs typeface="Times New Roman" panose="02020603050405020304" pitchFamily="18" charset="0"/>
                </a:rPr>
                <a:t>access + potential energy infrastructure obsolescence</a:t>
              </a:r>
              <a:endParaRPr lang="bs-Latn-BA" sz="1400" dirty="0">
                <a:latin typeface="+mj-lt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947" y="3724612"/>
              <a:ext cx="727641" cy="60109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0776" y="4688521"/>
              <a:ext cx="689028" cy="561558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947" y="2759633"/>
              <a:ext cx="833984" cy="71627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573" y="5539396"/>
              <a:ext cx="928358" cy="928358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3405407" y="2085675"/>
            <a:ext cx="2769390" cy="3473355"/>
            <a:chOff x="1253818" y="2934098"/>
            <a:chExt cx="4048887" cy="3460835"/>
          </a:xfrm>
        </p:grpSpPr>
        <p:sp>
          <p:nvSpPr>
            <p:cNvPr id="23" name="Rectangle 22"/>
            <p:cNvSpPr/>
            <p:nvPr/>
          </p:nvSpPr>
          <p:spPr>
            <a:xfrm>
              <a:off x="1985824" y="2934098"/>
              <a:ext cx="3316881" cy="11653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1400" dirty="0" smtClean="0"/>
                <a:t>Vulnerability to adverse natural events which may result from climate change or environmental degradation</a:t>
              </a:r>
              <a:endParaRPr lang="bs-Latn-BA" sz="1400" b="1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970287" y="4081848"/>
              <a:ext cx="3177280" cy="11653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1400" dirty="0" smtClean="0"/>
                <a:t>Lack of quality control + mismatch between education and skills required in the labor market</a:t>
              </a:r>
              <a:endParaRPr lang="bs-Latn-BA" sz="14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970287" y="5229598"/>
              <a:ext cx="3177280" cy="11653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1400" dirty="0" smtClean="0"/>
                <a:t>Poor health outcomes considering the expenses, under-provision of sanitation facilities</a:t>
              </a:r>
              <a:endParaRPr lang="bs-Latn-BA" sz="1400" dirty="0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6982" y="3014390"/>
              <a:ext cx="633304" cy="561264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8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3818" y="4118460"/>
              <a:ext cx="732006" cy="646880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2206" y="5380629"/>
              <a:ext cx="542853" cy="400134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6163115" y="2134920"/>
            <a:ext cx="2936551" cy="2892963"/>
            <a:chOff x="6979027" y="2888403"/>
            <a:chExt cx="3915401" cy="2540125"/>
          </a:xfrm>
        </p:grpSpPr>
        <p:sp>
          <p:nvSpPr>
            <p:cNvPr id="30" name="Rectangle 29"/>
            <p:cNvSpPr/>
            <p:nvPr/>
          </p:nvSpPr>
          <p:spPr>
            <a:xfrm>
              <a:off x="7988167" y="2888403"/>
              <a:ext cx="2829142" cy="6485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1400" dirty="0" smtClean="0"/>
                <a:t>High NPLs + small insurance sector + slow credit growth</a:t>
              </a:r>
              <a:endParaRPr lang="bs-Latn-BA" sz="1400" b="1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988167" y="3726757"/>
              <a:ext cx="2819266" cy="6485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1400" dirty="0" smtClean="0"/>
                <a:t>Air pollution + contaminated water + decimated forests</a:t>
              </a:r>
              <a:endParaRPr lang="bs-Latn-BA" sz="1400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988167" y="4590788"/>
              <a:ext cx="2906261" cy="8377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1400" dirty="0" smtClean="0"/>
                <a:t>People in rural areas tend to be poorer + lower employment + reliant on agriculture</a:t>
              </a:r>
              <a:endParaRPr lang="bs-Latn-BA" sz="1400" b="1" dirty="0"/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2135" y="3618662"/>
              <a:ext cx="699020" cy="641816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1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9027" y="2916736"/>
              <a:ext cx="1085237" cy="659731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12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983102" y="4468301"/>
              <a:ext cx="888053" cy="7305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769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3354567" y="1769504"/>
            <a:ext cx="2801836" cy="3683175"/>
            <a:chOff x="1230984" y="2387414"/>
            <a:chExt cx="4096323" cy="3292226"/>
          </a:xfrm>
        </p:grpSpPr>
        <p:sp>
          <p:nvSpPr>
            <p:cNvPr id="7" name="TextBox 6"/>
            <p:cNvSpPr txBox="1"/>
            <p:nvPr/>
          </p:nvSpPr>
          <p:spPr>
            <a:xfrm>
              <a:off x="1970287" y="2387414"/>
              <a:ext cx="2955493" cy="306668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HIGH PRIORITIES</a:t>
              </a:r>
              <a:endParaRPr lang="bs-Latn-BA" sz="1400" dirty="0">
                <a:solidFill>
                  <a:schemeClr val="bg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010426" y="2890481"/>
              <a:ext cx="3316881" cy="5213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1400" dirty="0" smtClean="0"/>
                <a:t>Helping </a:t>
              </a:r>
              <a:r>
                <a:rPr lang="en-US" sz="1400" dirty="0" err="1" smtClean="0"/>
                <a:t>BiH</a:t>
              </a:r>
              <a:r>
                <a:rPr lang="en-US" sz="1400" dirty="0" smtClean="0"/>
                <a:t> cope with </a:t>
              </a:r>
              <a:r>
                <a:rPr lang="en-US" sz="1400" b="1" dirty="0" smtClean="0"/>
                <a:t>adverse natural events. </a:t>
              </a:r>
              <a:endParaRPr lang="bs-Latn-BA" sz="1400" b="1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70286" y="3840731"/>
              <a:ext cx="3177279" cy="736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1400" dirty="0" smtClean="0"/>
                <a:t>Improving </a:t>
              </a:r>
              <a:r>
                <a:rPr lang="en-US" sz="1400" b="1" dirty="0" smtClean="0"/>
                <a:t>education</a:t>
              </a:r>
              <a:r>
                <a:rPr lang="en-US" sz="1400" dirty="0" smtClean="0"/>
                <a:t> services and labor market skills</a:t>
              </a:r>
              <a:endParaRPr lang="bs-Latn-BA" sz="14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954967" y="4943639"/>
              <a:ext cx="3177279" cy="736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1400" dirty="0" smtClean="0"/>
                <a:t>Improving </a:t>
              </a:r>
              <a:r>
                <a:rPr lang="en-US" sz="1400" b="1" dirty="0" smtClean="0"/>
                <a:t>health</a:t>
              </a:r>
              <a:r>
                <a:rPr lang="en-US" sz="1400" dirty="0" smtClean="0"/>
                <a:t> services and access to water and sanitation</a:t>
              </a:r>
              <a:endParaRPr lang="bs-Latn-BA" sz="1400" dirty="0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8481" y="2881506"/>
              <a:ext cx="633304" cy="561264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0984" y="3870359"/>
              <a:ext cx="732005" cy="64688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4380" y="4944826"/>
              <a:ext cx="542853" cy="400134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6055451" y="1769504"/>
            <a:ext cx="2973475" cy="3602952"/>
            <a:chOff x="6979027" y="2401402"/>
            <a:chExt cx="3964633" cy="2837960"/>
          </a:xfrm>
        </p:grpSpPr>
        <p:sp>
          <p:nvSpPr>
            <p:cNvPr id="12" name="Rectangle 11"/>
            <p:cNvSpPr/>
            <p:nvPr/>
          </p:nvSpPr>
          <p:spPr>
            <a:xfrm>
              <a:off x="7988167" y="2888403"/>
              <a:ext cx="2829142" cy="8377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1400" dirty="0" smtClean="0"/>
                <a:t>Adding </a:t>
              </a:r>
              <a:r>
                <a:rPr lang="en-US" sz="1400" b="1" dirty="0" smtClean="0"/>
                <a:t>financial firepower </a:t>
              </a:r>
              <a:r>
                <a:rPr lang="en-US" sz="1400" dirty="0" smtClean="0"/>
                <a:t>and expanding </a:t>
              </a:r>
              <a:r>
                <a:rPr lang="en-US" sz="1400" b="1" dirty="0" smtClean="0"/>
                <a:t>access to finance </a:t>
              </a:r>
              <a:endParaRPr lang="bs-Latn-BA" sz="1400" b="1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988167" y="3706119"/>
              <a:ext cx="2819266" cy="6485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1400" dirty="0" smtClean="0"/>
                <a:t>Reducing </a:t>
              </a:r>
              <a:r>
                <a:rPr lang="en-US" sz="1400" b="1" dirty="0" smtClean="0"/>
                <a:t>pollution</a:t>
              </a:r>
              <a:r>
                <a:rPr lang="en-US" sz="1400" dirty="0" smtClean="0"/>
                <a:t> and protecting the environment </a:t>
              </a:r>
              <a:endParaRPr lang="bs-Latn-BA" sz="14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988167" y="4590788"/>
              <a:ext cx="2906261" cy="6485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en-US" sz="1400" dirty="0" smtClean="0"/>
                <a:t>Increasing agricultural productivity and opportunities</a:t>
              </a:r>
              <a:endParaRPr lang="bs-Latn-BA" sz="14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988167" y="2401402"/>
              <a:ext cx="2955493" cy="270239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MEDIUM PRIORITIES</a:t>
              </a:r>
              <a:endParaRPr lang="bs-Latn-BA" sz="1400" dirty="0">
                <a:solidFill>
                  <a:schemeClr val="bg1"/>
                </a:solidFill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2135" y="3708191"/>
              <a:ext cx="699020" cy="641816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7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9027" y="2916736"/>
              <a:ext cx="1085237" cy="659731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8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983102" y="4554266"/>
              <a:ext cx="888053" cy="644559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126981" y="1775211"/>
            <a:ext cx="3334355" cy="4222035"/>
            <a:chOff x="126982" y="1775211"/>
            <a:chExt cx="3216960" cy="4222035"/>
          </a:xfrm>
        </p:grpSpPr>
        <p:grpSp>
          <p:nvGrpSpPr>
            <p:cNvPr id="19" name="Group 18"/>
            <p:cNvGrpSpPr/>
            <p:nvPr/>
          </p:nvGrpSpPr>
          <p:grpSpPr>
            <a:xfrm>
              <a:off x="794240" y="1775211"/>
              <a:ext cx="2549702" cy="4048986"/>
              <a:chOff x="8149256" y="2372099"/>
              <a:chExt cx="3821178" cy="3863721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8152079" y="2372099"/>
                <a:ext cx="2955493" cy="327386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TOP PRIORITIES</a:t>
                </a:r>
                <a:endParaRPr lang="bs-Latn-BA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8152417" y="2904057"/>
                <a:ext cx="3818017" cy="10148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1400" dirty="0" smtClean="0"/>
                  <a:t>Reforming the </a:t>
                </a:r>
                <a:r>
                  <a:rPr lang="en-US" sz="1400" b="1" dirty="0" smtClean="0"/>
                  <a:t>labor market</a:t>
                </a:r>
                <a:r>
                  <a:rPr lang="en-US" sz="1400" dirty="0" smtClean="0"/>
                  <a:t>, improving social protection delivery and reducing the cost of labor</a:t>
                </a:r>
                <a:endParaRPr lang="bs-Latn-BA" sz="1400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8149256" y="3763155"/>
                <a:ext cx="3601878" cy="7048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1400" dirty="0" smtClean="0"/>
                  <a:t>Improving </a:t>
                </a:r>
                <a:r>
                  <a:rPr lang="en-US" sz="1400" b="1" dirty="0" smtClean="0"/>
                  <a:t>competitiveness</a:t>
                </a:r>
                <a:r>
                  <a:rPr lang="en-US" sz="1400" dirty="0" smtClean="0"/>
                  <a:t>, entrepreneurship and the investment climate</a:t>
                </a:r>
                <a:endParaRPr lang="bs-Latn-BA" sz="1400" dirty="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8152077" y="4622252"/>
                <a:ext cx="3750511" cy="11160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1400" dirty="0" smtClean="0"/>
                  <a:t>Reducing the size of the </a:t>
                </a:r>
                <a:r>
                  <a:rPr lang="en-US" sz="1400" b="1" dirty="0" smtClean="0"/>
                  <a:t>public sector </a:t>
                </a:r>
                <a:r>
                  <a:rPr lang="en-US" sz="1400" dirty="0" smtClean="0"/>
                  <a:t>while ensuring fiscal sustainability and improving public service delivery</a:t>
                </a:r>
                <a:endParaRPr lang="bs-Latn-BA" sz="1400" dirty="0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8176529" y="5736540"/>
                <a:ext cx="3639527" cy="4992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:r>
                  <a:rPr lang="en-US" sz="1400" b="1" dirty="0" smtClean="0"/>
                  <a:t>Powering</a:t>
                </a:r>
                <a:r>
                  <a:rPr lang="en-US" sz="1400" dirty="0" smtClean="0"/>
                  <a:t> and </a:t>
                </a:r>
                <a:r>
                  <a:rPr lang="en-US" sz="1400" b="1" dirty="0" smtClean="0"/>
                  <a:t>connecting</a:t>
                </a:r>
                <a:r>
                  <a:rPr lang="en-US" sz="1400" dirty="0" smtClean="0"/>
                  <a:t> </a:t>
                </a:r>
                <a:r>
                  <a:rPr lang="en-US" sz="1400" dirty="0" err="1" smtClean="0"/>
                  <a:t>BiH</a:t>
                </a:r>
                <a:r>
                  <a:rPr lang="en-US" sz="1400" dirty="0" smtClean="0"/>
                  <a:t> to the world </a:t>
                </a:r>
                <a:endParaRPr lang="bs-Latn-BA" sz="1400" dirty="0"/>
              </a:p>
            </p:txBody>
          </p:sp>
        </p:grp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982" y="2327252"/>
              <a:ext cx="625488" cy="537203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483" y="3339575"/>
              <a:ext cx="545731" cy="450821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051" y="4265516"/>
              <a:ext cx="516771" cy="421169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929" y="5300977"/>
              <a:ext cx="696269" cy="696269"/>
            </a:xfrm>
            <a:prstGeom prst="rect">
              <a:avLst/>
            </a:prstGeom>
          </p:spPr>
        </p:pic>
      </p:grpSp>
      <p:sp>
        <p:nvSpPr>
          <p:cNvPr id="32" name="Title 1"/>
          <p:cNvSpPr txBox="1">
            <a:spLocks/>
          </p:cNvSpPr>
          <p:nvPr/>
        </p:nvSpPr>
        <p:spPr bwMode="auto">
          <a:xfrm>
            <a:off x="309316" y="64380"/>
            <a:ext cx="7886700" cy="994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18000" numCol="1" anchor="b" anchorCtr="0" compatLnSpc="1">
            <a:prstTxWarp prst="textNoShape">
              <a:avLst/>
            </a:prstTxWarp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bs-Latn-BA" dirty="0" smtClean="0"/>
              <a:t>Priorities identified by the SCD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00610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WBG Country Engagement and </a:t>
            </a:r>
            <a:r>
              <a:rPr lang="bs-Latn-BA" dirty="0">
                <a:solidFill>
                  <a:schemeClr val="bg2">
                    <a:lumMod val="85000"/>
                  </a:schemeClr>
                </a:solidFill>
              </a:rPr>
              <a:t>C</a:t>
            </a:r>
            <a:r>
              <a:rPr lang="en-US" dirty="0" err="1">
                <a:solidFill>
                  <a:schemeClr val="bg2">
                    <a:lumMod val="85000"/>
                  </a:schemeClr>
                </a:solidFill>
              </a:rPr>
              <a:t>ountry</a:t>
            </a:r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 Partnership Framework (C</a:t>
            </a:r>
            <a:r>
              <a:rPr lang="bs-Latn-BA" dirty="0">
                <a:solidFill>
                  <a:schemeClr val="bg2">
                    <a:lumMod val="85000"/>
                  </a:schemeClr>
                </a:solidFill>
              </a:rPr>
              <a:t>PF</a:t>
            </a:r>
            <a:r>
              <a:rPr lang="bs-Latn-BA" dirty="0" smtClean="0">
                <a:solidFill>
                  <a:schemeClr val="bg2">
                    <a:lumMod val="85000"/>
                  </a:schemeClr>
                </a:solidFill>
              </a:rPr>
              <a:t>)</a:t>
            </a:r>
          </a:p>
          <a:p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Systematic Country </a:t>
            </a:r>
            <a:r>
              <a:rPr lang="en-US" dirty="0" smtClean="0">
                <a:solidFill>
                  <a:schemeClr val="bg2">
                    <a:lumMod val="85000"/>
                  </a:schemeClr>
                </a:solidFill>
              </a:rPr>
              <a:t>Diagnostic</a:t>
            </a:r>
            <a:r>
              <a:rPr lang="bs-Latn-BA" dirty="0" smtClean="0">
                <a:solidFill>
                  <a:schemeClr val="bg2">
                    <a:lumMod val="85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bg2">
                    <a:lumMod val="85000"/>
                  </a:schemeClr>
                </a:solidFill>
              </a:rPr>
              <a:t> </a:t>
            </a:r>
            <a:r>
              <a:rPr lang="bs-Latn-BA" dirty="0">
                <a:solidFill>
                  <a:schemeClr val="bg2">
                    <a:lumMod val="85000"/>
                  </a:schemeClr>
                </a:solidFill>
              </a:rPr>
              <a:t>(SCD</a:t>
            </a:r>
            <a:r>
              <a:rPr lang="bs-Latn-BA" dirty="0" smtClean="0">
                <a:solidFill>
                  <a:schemeClr val="bg2">
                    <a:lumMod val="85000"/>
                  </a:schemeClr>
                </a:solidFill>
              </a:rPr>
              <a:t>)</a:t>
            </a:r>
          </a:p>
          <a:p>
            <a:r>
              <a:rPr lang="en-US" sz="2800" dirty="0"/>
              <a:t>Government </a:t>
            </a:r>
            <a:r>
              <a:rPr lang="en-US" sz="2800" dirty="0" smtClean="0"/>
              <a:t>Agenda</a:t>
            </a:r>
            <a:endParaRPr lang="bs-Latn-BA" sz="2800" dirty="0" smtClean="0"/>
          </a:p>
          <a:p>
            <a:r>
              <a:rPr lang="bs-Latn-BA" dirty="0" smtClean="0">
                <a:solidFill>
                  <a:schemeClr val="bg2">
                    <a:lumMod val="85000"/>
                  </a:schemeClr>
                </a:solidFill>
              </a:rPr>
              <a:t>Lessons from Previous Engagement and Donor Coordination</a:t>
            </a:r>
            <a:endParaRPr lang="bs-Latn-BA" dirty="0">
              <a:solidFill>
                <a:schemeClr val="bg2">
                  <a:lumMod val="85000"/>
                </a:schemeClr>
              </a:solidFill>
            </a:endParaRPr>
          </a:p>
          <a:p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CPF </a:t>
            </a:r>
            <a:r>
              <a:rPr lang="bs-Latn-BA" dirty="0">
                <a:solidFill>
                  <a:schemeClr val="bg2">
                    <a:lumMod val="85000"/>
                  </a:schemeClr>
                </a:solidFill>
              </a:rPr>
              <a:t>2016-2020 </a:t>
            </a:r>
          </a:p>
          <a:p>
            <a:r>
              <a:rPr lang="en-US" dirty="0">
                <a:solidFill>
                  <a:schemeClr val="bg2">
                    <a:lumMod val="85000"/>
                  </a:schemeClr>
                </a:solidFill>
              </a:rPr>
              <a:t>Discussion and Suggestions</a:t>
            </a:r>
            <a:endParaRPr lang="bs-Latn-BA" dirty="0">
              <a:solidFill>
                <a:schemeClr val="bg2">
                  <a:lumMod val="85000"/>
                </a:schemeClr>
              </a:solidFill>
            </a:endParaRPr>
          </a:p>
          <a:p>
            <a:endParaRPr lang="bs-Latn-BA" dirty="0"/>
          </a:p>
          <a:p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426360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0" y="1752600"/>
            <a:ext cx="6934200" cy="4191000"/>
          </a:xfrm>
          <a:prstGeom prst="round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alpha val="42000"/>
                  <a:lumMod val="0"/>
                  <a:lumOff val="100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s-Latn-BA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169277046"/>
              </p:ext>
            </p:extLst>
          </p:nvPr>
        </p:nvGraphicFramePr>
        <p:xfrm>
          <a:off x="0" y="76200"/>
          <a:ext cx="91440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56934" y="301626"/>
            <a:ext cx="8462029" cy="756707"/>
          </a:xfrm>
        </p:spPr>
        <p:txBody>
          <a:bodyPr/>
          <a:lstStyle/>
          <a:p>
            <a:r>
              <a:rPr lang="en-US" sz="3000" dirty="0">
                <a:solidFill>
                  <a:srgbClr val="002345"/>
                </a:solidFill>
              </a:rPr>
              <a:t>Government Program</a:t>
            </a:r>
            <a:br>
              <a:rPr lang="en-US" sz="3000" dirty="0">
                <a:solidFill>
                  <a:srgbClr val="002345"/>
                </a:solidFill>
              </a:rPr>
            </a:br>
            <a:r>
              <a:rPr lang="en-US" sz="1050" dirty="0">
                <a:solidFill>
                  <a:srgbClr val="002345"/>
                </a:solidFill>
              </a:rPr>
              <a:t>Based on Reform Agenda document, keynote addresses, and development programs, highlighted WBG </a:t>
            </a:r>
            <a:r>
              <a:rPr lang="en-US" sz="1050" dirty="0" err="1">
                <a:solidFill>
                  <a:srgbClr val="002345"/>
                </a:solidFill>
              </a:rPr>
              <a:t>interve</a:t>
            </a:r>
            <a:r>
              <a:rPr lang="bs-Latn-BA" sz="1050" dirty="0">
                <a:solidFill>
                  <a:srgbClr val="002345"/>
                </a:solidFill>
              </a:rPr>
              <a:t>ntions</a:t>
            </a:r>
            <a:endParaRPr lang="bs-Latn-BA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5572091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smtClean="0">
                <a:solidFill>
                  <a:schemeClr val="bg2"/>
                </a:solidFill>
              </a:rPr>
              <a:t>REFORM AGENDA</a:t>
            </a:r>
            <a:endParaRPr lang="bs-Latn-BA" dirty="0">
              <a:solidFill>
                <a:schemeClr val="bg2"/>
              </a:solidFill>
            </a:endParaRPr>
          </a:p>
        </p:txBody>
      </p:sp>
      <p:sp>
        <p:nvSpPr>
          <p:cNvPr id="14" name="Left-Right Arrow 13"/>
          <p:cNvSpPr/>
          <p:nvPr/>
        </p:nvSpPr>
        <p:spPr>
          <a:xfrm>
            <a:off x="-13064" y="5937069"/>
            <a:ext cx="9157063" cy="685800"/>
          </a:xfrm>
          <a:prstGeom prst="leftRightArrow">
            <a:avLst>
              <a:gd name="adj1" fmla="val 70317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s-Latn-BA" dirty="0" smtClean="0"/>
              <a:t>EU INTEGRATION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74651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2">
  <a:themeElements>
    <a:clrScheme name="Benutzerdefiniert 53">
      <a:dk1>
        <a:sysClr val="windowText" lastClr="000000"/>
      </a:dk1>
      <a:lt1>
        <a:sysClr val="window" lastClr="FFFFFF"/>
      </a:lt1>
      <a:dk2>
        <a:srgbClr val="002345"/>
      </a:dk2>
      <a:lt2>
        <a:srgbClr val="FFFFFF"/>
      </a:lt2>
      <a:accent1>
        <a:srgbClr val="002345"/>
      </a:accent1>
      <a:accent2>
        <a:srgbClr val="00ADE4"/>
      </a:accent2>
      <a:accent3>
        <a:srgbClr val="FF6600"/>
      </a:accent3>
      <a:accent4>
        <a:srgbClr val="31859C"/>
      </a:accent4>
      <a:accent5>
        <a:srgbClr val="660066"/>
      </a:accent5>
      <a:accent6>
        <a:srgbClr val="BEDA00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1598</TotalTime>
  <Words>1247</Words>
  <Application>Microsoft Office PowerPoint</Application>
  <PresentationFormat>On-screen Show (4:3)</PresentationFormat>
  <Paragraphs>280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ＭＳ Ｐゴシック</vt:lpstr>
      <vt:lpstr>ＭＳ Ｐゴシック</vt:lpstr>
      <vt:lpstr>Andes ExtraLight</vt:lpstr>
      <vt:lpstr>Arial</vt:lpstr>
      <vt:lpstr>Calibri</vt:lpstr>
      <vt:lpstr>Times New Roman</vt:lpstr>
      <vt:lpstr>Trebuchet MS</vt:lpstr>
      <vt:lpstr>Theme2</vt:lpstr>
      <vt:lpstr>BiH COUNTRY PARTNERSHIP FRAMEWORK 2016-2020</vt:lpstr>
      <vt:lpstr>Contents</vt:lpstr>
      <vt:lpstr>WBG Country Engagement and Country Partnership Framework (CPF)</vt:lpstr>
      <vt:lpstr>PowerPoint Presentation</vt:lpstr>
      <vt:lpstr>The economic model needs to be rebalanced towards production and integration</vt:lpstr>
      <vt:lpstr>Challenges identified by the SCD</vt:lpstr>
      <vt:lpstr>PowerPoint Presentation</vt:lpstr>
      <vt:lpstr>PowerPoint Presentation</vt:lpstr>
      <vt:lpstr>Government Program Based on Reform Agenda document, keynote addresses, and development programs, highlighted WBG interventions</vt:lpstr>
      <vt:lpstr>PowerPoint Presentation</vt:lpstr>
      <vt:lpstr>Lessons Learned from the Previous CPS</vt:lpstr>
      <vt:lpstr>Risks to Implementation of the Proposed CPF</vt:lpstr>
      <vt:lpstr>Development Partner Coordination around the Reform Agenda</vt:lpstr>
      <vt:lpstr>PowerPoint Presentation</vt:lpstr>
      <vt:lpstr>The proposed structure of the CPF*</vt:lpstr>
      <vt:lpstr>Focus Area 1: Increasing public sector performance</vt:lpstr>
      <vt:lpstr>Focus Area 2: Creating Conditions for Accelerated Private Sector Growth</vt:lpstr>
      <vt:lpstr>Focus Area 3: Building resilience</vt:lpstr>
      <vt:lpstr>Thank you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Bosnia and Herzegovina Joint Portfolio Performance Review JPPR 2008</dc:title>
  <dc:creator>WB157949</dc:creator>
  <cp:lastModifiedBy>Samra Bajramovic</cp:lastModifiedBy>
  <cp:revision>92</cp:revision>
  <cp:lastPrinted>2015-08-25T08:32:50Z</cp:lastPrinted>
  <dcterms:created xsi:type="dcterms:W3CDTF">2008-10-18T08:31:57Z</dcterms:created>
  <dcterms:modified xsi:type="dcterms:W3CDTF">2015-09-02T11:56:07Z</dcterms:modified>
</cp:coreProperties>
</file>